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3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940" r:id="rId1"/>
  </p:sldMasterIdLst>
  <p:notesMasterIdLst>
    <p:notesMasterId r:id="rId34"/>
  </p:notesMasterIdLst>
  <p:sldIdLst>
    <p:sldId id="256" r:id="rId2"/>
    <p:sldId id="292" r:id="rId3"/>
    <p:sldId id="269" r:id="rId4"/>
    <p:sldId id="286" r:id="rId5"/>
    <p:sldId id="294" r:id="rId6"/>
    <p:sldId id="262" r:id="rId7"/>
    <p:sldId id="306" r:id="rId8"/>
    <p:sldId id="270" r:id="rId9"/>
    <p:sldId id="280" r:id="rId10"/>
    <p:sldId id="303" r:id="rId11"/>
    <p:sldId id="312" r:id="rId12"/>
    <p:sldId id="295" r:id="rId13"/>
    <p:sldId id="296" r:id="rId14"/>
    <p:sldId id="293" r:id="rId15"/>
    <p:sldId id="298" r:id="rId16"/>
    <p:sldId id="297" r:id="rId17"/>
    <p:sldId id="301" r:id="rId18"/>
    <p:sldId id="305" r:id="rId19"/>
    <p:sldId id="288" r:id="rId20"/>
    <p:sldId id="307" r:id="rId21"/>
    <p:sldId id="299" r:id="rId22"/>
    <p:sldId id="314" r:id="rId23"/>
    <p:sldId id="315" r:id="rId24"/>
    <p:sldId id="309" r:id="rId25"/>
    <p:sldId id="260" r:id="rId26"/>
    <p:sldId id="274" r:id="rId27"/>
    <p:sldId id="283" r:id="rId28"/>
    <p:sldId id="316" r:id="rId29"/>
    <p:sldId id="281" r:id="rId30"/>
    <p:sldId id="317" r:id="rId31"/>
    <p:sldId id="284" r:id="rId32"/>
    <p:sldId id="264" r:id="rId33"/>
  </p:sldIdLst>
  <p:sldSz cx="12192000" cy="6858000"/>
  <p:notesSz cx="10021888" cy="68897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bel Sánchez" initials="MS" lastIdx="2" clrIdx="0">
    <p:extLst>
      <p:ext uri="{19B8F6BF-5375-455C-9EA6-DF929625EA0E}">
        <p15:presenceInfo xmlns:p15="http://schemas.microsoft.com/office/powerpoint/2012/main" userId="5abe9e2a50b639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E80"/>
    <a:srgbClr val="A21106"/>
    <a:srgbClr val="ED27DF"/>
    <a:srgbClr val="E15A21"/>
    <a:srgbClr val="F35A21"/>
    <a:srgbClr val="E57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04T11:19:47.029" idx="2">
    <p:pos x="7774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D6FBA-F7F7-4EAF-9061-85FE78A88400}" type="doc">
      <dgm:prSet loTypeId="urn:microsoft.com/office/officeart/2005/8/layout/radial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B8CE6BD-B04D-4515-8DEB-3EEAE57EA186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COFOIL</a:t>
          </a:r>
        </a:p>
      </dgm:t>
    </dgm:pt>
    <dgm:pt modelId="{DA71E49B-E607-4941-9B0D-481D5B72CA05}" type="parTrans" cxnId="{F7A29EAE-6758-4993-B87C-BB1ED7C6D631}">
      <dgm:prSet/>
      <dgm:spPr/>
      <dgm:t>
        <a:bodyPr/>
        <a:lstStyle/>
        <a:p>
          <a:endParaRPr lang="es-ES"/>
        </a:p>
      </dgm:t>
    </dgm:pt>
    <dgm:pt modelId="{35A80576-7EF5-4391-AD71-90C9B8375E02}" type="sibTrans" cxnId="{F7A29EAE-6758-4993-B87C-BB1ED7C6D631}">
      <dgm:prSet/>
      <dgm:spPr/>
      <dgm:t>
        <a:bodyPr/>
        <a:lstStyle/>
        <a:p>
          <a:endParaRPr lang="es-ES"/>
        </a:p>
      </dgm:t>
    </dgm:pt>
    <dgm:pt modelId="{DE39C293-93E2-4BB2-AB6F-435EE47F728D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PEQUEYUNA</a:t>
          </a:r>
        </a:p>
      </dgm:t>
    </dgm:pt>
    <dgm:pt modelId="{A5FBD94B-DB1A-4140-9A17-591BA9A3A503}" type="parTrans" cxnId="{80E6DB64-C5FC-46E3-9D1F-57B7B18007C7}">
      <dgm:prSet/>
      <dgm:spPr/>
      <dgm:t>
        <a:bodyPr/>
        <a:lstStyle/>
        <a:p>
          <a:endParaRPr lang="es-ES"/>
        </a:p>
      </dgm:t>
    </dgm:pt>
    <dgm:pt modelId="{BCD18455-68EE-4C52-A94D-2BE566CBED14}" type="sibTrans" cxnId="{80E6DB64-C5FC-46E3-9D1F-57B7B18007C7}">
      <dgm:prSet/>
      <dgm:spPr/>
      <dgm:t>
        <a:bodyPr/>
        <a:lstStyle/>
        <a:p>
          <a:endParaRPr lang="es-ES"/>
        </a:p>
      </dgm:t>
    </dgm:pt>
    <dgm:pt modelId="{88502BF7-558E-48EA-A03A-805D4885BF0F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PRIMEROS </a:t>
          </a:r>
        </a:p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PASOS</a:t>
          </a:r>
        </a:p>
      </dgm:t>
    </dgm:pt>
    <dgm:pt modelId="{D107B131-2F8D-4986-A249-D155292AC097}" type="parTrans" cxnId="{E584C161-4AAA-4713-8370-B6B1EF8C2AA7}">
      <dgm:prSet/>
      <dgm:spPr/>
      <dgm:t>
        <a:bodyPr/>
        <a:lstStyle/>
        <a:p>
          <a:endParaRPr lang="es-ES"/>
        </a:p>
      </dgm:t>
    </dgm:pt>
    <dgm:pt modelId="{CDE71B09-FE6C-4E9B-8889-1B31548739C9}" type="sibTrans" cxnId="{E584C161-4AAA-4713-8370-B6B1EF8C2AA7}">
      <dgm:prSet/>
      <dgm:spPr/>
      <dgm:t>
        <a:bodyPr/>
        <a:lstStyle/>
        <a:p>
          <a:endParaRPr lang="es-ES"/>
        </a:p>
      </dgm:t>
    </dgm:pt>
    <dgm:pt modelId="{FC57DC5C-3711-487F-AED0-7566D762CA8E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GRUPOS EXPLORA</a:t>
          </a:r>
        </a:p>
      </dgm:t>
    </dgm:pt>
    <dgm:pt modelId="{885E566E-54E5-488C-910B-B326555B0872}" type="parTrans" cxnId="{CF2B2A9F-B1E6-47CE-9A78-C556573E79DC}">
      <dgm:prSet/>
      <dgm:spPr/>
      <dgm:t>
        <a:bodyPr/>
        <a:lstStyle/>
        <a:p>
          <a:endParaRPr lang="es-ES"/>
        </a:p>
      </dgm:t>
    </dgm:pt>
    <dgm:pt modelId="{CD482108-9BAB-461E-82F1-162A0972B1F5}" type="sibTrans" cxnId="{CF2B2A9F-B1E6-47CE-9A78-C556573E79DC}">
      <dgm:prSet/>
      <dgm:spPr/>
      <dgm:t>
        <a:bodyPr/>
        <a:lstStyle/>
        <a:p>
          <a:endParaRPr lang="es-ES"/>
        </a:p>
      </dgm:t>
    </dgm:pt>
    <dgm:pt modelId="{347A97F7-4B96-42D1-9BA5-10F91937EEB3}">
      <dgm:prSet phldrT="[Texto]" phldr="1" custLinFactNeighborX="63154" custLinFactNeighborY="-41232"/>
      <dgm:spPr/>
      <dgm:t>
        <a:bodyPr/>
        <a:lstStyle/>
        <a:p>
          <a:endParaRPr lang="es-ES"/>
        </a:p>
      </dgm:t>
    </dgm:pt>
    <dgm:pt modelId="{3C46FC43-0B00-4463-A67F-8D118A67BFE1}" type="parTrans" cxnId="{74401D0A-73BC-480E-B66E-208C2BF436B9}">
      <dgm:prSet/>
      <dgm:spPr/>
      <dgm:t>
        <a:bodyPr/>
        <a:lstStyle/>
        <a:p>
          <a:endParaRPr lang="es-ES"/>
        </a:p>
      </dgm:t>
    </dgm:pt>
    <dgm:pt modelId="{FF5B5F56-62A8-42E9-AD21-9E9D1C8F9FC6}" type="sibTrans" cxnId="{74401D0A-73BC-480E-B66E-208C2BF436B9}">
      <dgm:prSet/>
      <dgm:spPr/>
      <dgm:t>
        <a:bodyPr/>
        <a:lstStyle/>
        <a:p>
          <a:endParaRPr lang="es-ES"/>
        </a:p>
      </dgm:t>
    </dgm:pt>
    <dgm:pt modelId="{9BFACB0C-B4EF-4CF7-8E12-31DE833398A0}">
      <dgm:prSet phldrT="[Texto]" custLinFactNeighborX="-78962" custLinFactNeighborY="-39252"/>
      <dgm:spPr/>
      <dgm:t>
        <a:bodyPr/>
        <a:lstStyle/>
        <a:p>
          <a:endParaRPr lang="es-ES"/>
        </a:p>
      </dgm:t>
    </dgm:pt>
    <dgm:pt modelId="{7B54F927-F282-49B4-8D25-154AE96AAA35}" type="parTrans" cxnId="{248E632F-DBA0-4892-ADA1-102C6086BAA5}">
      <dgm:prSet/>
      <dgm:spPr/>
      <dgm:t>
        <a:bodyPr/>
        <a:lstStyle/>
        <a:p>
          <a:endParaRPr lang="es-ES"/>
        </a:p>
      </dgm:t>
    </dgm:pt>
    <dgm:pt modelId="{DCEB79DA-1869-48A3-A9C1-B2C687EC0667}" type="sibTrans" cxnId="{248E632F-DBA0-4892-ADA1-102C6086BAA5}">
      <dgm:prSet/>
      <dgm:spPr/>
      <dgm:t>
        <a:bodyPr/>
        <a:lstStyle/>
        <a:p>
          <a:endParaRPr lang="es-ES"/>
        </a:p>
      </dgm:t>
    </dgm:pt>
    <dgm:pt modelId="{93E5A8EF-6DFD-4F57-BD87-B7103B3FE9E1}">
      <dgm:prSet phldrT="[Texto]" custLinFactNeighborX="-78962" custLinFactNeighborY="-39252"/>
      <dgm:spPr/>
      <dgm:t>
        <a:bodyPr/>
        <a:lstStyle/>
        <a:p>
          <a:endParaRPr lang="es-ES"/>
        </a:p>
      </dgm:t>
    </dgm:pt>
    <dgm:pt modelId="{C19DA410-776E-4693-A78D-F7E8B1688260}" type="parTrans" cxnId="{E9F8F848-D1A9-439B-8A33-91622A62A6A3}">
      <dgm:prSet/>
      <dgm:spPr/>
      <dgm:t>
        <a:bodyPr/>
        <a:lstStyle/>
        <a:p>
          <a:endParaRPr lang="es-ES"/>
        </a:p>
      </dgm:t>
    </dgm:pt>
    <dgm:pt modelId="{BB7804C1-52A6-49F0-964B-7AC61935F31A}" type="sibTrans" cxnId="{E9F8F848-D1A9-439B-8A33-91622A62A6A3}">
      <dgm:prSet/>
      <dgm:spPr/>
      <dgm:t>
        <a:bodyPr/>
        <a:lstStyle/>
        <a:p>
          <a:endParaRPr lang="es-ES"/>
        </a:p>
      </dgm:t>
    </dgm:pt>
    <dgm:pt modelId="{34550E58-DD8E-45F0-8AB4-7AC2CA38EF70}">
      <dgm:prSet phldrT="[Texto]" custLinFactNeighborX="-78962" custLinFactNeighborY="-39252"/>
      <dgm:spPr/>
      <dgm:t>
        <a:bodyPr/>
        <a:lstStyle/>
        <a:p>
          <a:endParaRPr lang="es-ES"/>
        </a:p>
      </dgm:t>
    </dgm:pt>
    <dgm:pt modelId="{FE08DDA5-D7CB-473C-9F67-094566549BF2}" type="parTrans" cxnId="{F255B2D2-381A-489B-8763-3A62D16A71DC}">
      <dgm:prSet/>
      <dgm:spPr/>
      <dgm:t>
        <a:bodyPr/>
        <a:lstStyle/>
        <a:p>
          <a:endParaRPr lang="es-ES"/>
        </a:p>
      </dgm:t>
    </dgm:pt>
    <dgm:pt modelId="{C33C262F-EBAC-41B3-86E1-799897AFDBF5}" type="sibTrans" cxnId="{F255B2D2-381A-489B-8763-3A62D16A71DC}">
      <dgm:prSet/>
      <dgm:spPr/>
      <dgm:t>
        <a:bodyPr/>
        <a:lstStyle/>
        <a:p>
          <a:endParaRPr lang="es-ES"/>
        </a:p>
      </dgm:t>
    </dgm:pt>
    <dgm:pt modelId="{3614CBF6-E0D4-4A1D-8143-612F56F73D53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GERENCIA</a:t>
          </a:r>
        </a:p>
      </dgm:t>
    </dgm:pt>
    <dgm:pt modelId="{352ABCF2-7B16-4A4E-BFAA-6925E5B4692E}" type="sibTrans" cxnId="{AECA0EDE-684E-4B40-B937-6CDEB98EAFC9}">
      <dgm:prSet/>
      <dgm:spPr/>
      <dgm:t>
        <a:bodyPr/>
        <a:lstStyle/>
        <a:p>
          <a:endParaRPr lang="es-ES"/>
        </a:p>
      </dgm:t>
    </dgm:pt>
    <dgm:pt modelId="{D487051B-6B41-49AB-A93B-39636794E3FA}" type="parTrans" cxnId="{AECA0EDE-684E-4B40-B937-6CDEB98EAFC9}">
      <dgm:prSet/>
      <dgm:spPr/>
      <dgm:t>
        <a:bodyPr/>
        <a:lstStyle/>
        <a:p>
          <a:endParaRPr lang="es-ES"/>
        </a:p>
      </dgm:t>
    </dgm:pt>
    <dgm:pt modelId="{73FA8559-EA53-48EE-8538-5C0E786B1A97}" type="pres">
      <dgm:prSet presAssocID="{D9AD6FBA-F7F7-4EAF-9061-85FE78A8840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49B14D-0A4A-437C-ABD1-9DEC1126461D}" type="pres">
      <dgm:prSet presAssocID="{3614CBF6-E0D4-4A1D-8143-612F56F73D53}" presName="centerShape" presStyleLbl="node0" presStyleIdx="0" presStyleCnt="1" custAng="0" custScaleX="92565" custScaleY="92565" custLinFactNeighborX="-41142" custLinFactNeighborY="-38964"/>
      <dgm:spPr/>
    </dgm:pt>
    <dgm:pt modelId="{471E3DB5-F512-43AC-BE3F-BAC7824899E5}" type="pres">
      <dgm:prSet presAssocID="{6B8CE6BD-B04D-4515-8DEB-3EEAE57EA186}" presName="node" presStyleLbl="node1" presStyleIdx="0" presStyleCnt="4" custRadScaleRad="96596" custRadScaleInc="57416">
        <dgm:presLayoutVars>
          <dgm:bulletEnabled val="1"/>
        </dgm:presLayoutVars>
      </dgm:prSet>
      <dgm:spPr/>
    </dgm:pt>
    <dgm:pt modelId="{566415DC-4AC8-4F01-9A54-EF86C9EB5E57}" type="pres">
      <dgm:prSet presAssocID="{6B8CE6BD-B04D-4515-8DEB-3EEAE57EA186}" presName="dummy" presStyleCnt="0"/>
      <dgm:spPr/>
    </dgm:pt>
    <dgm:pt modelId="{498D87E6-147D-4202-A04E-9F269F7EEB98}" type="pres">
      <dgm:prSet presAssocID="{35A80576-7EF5-4391-AD71-90C9B8375E02}" presName="sibTrans" presStyleLbl="sibTrans2D1" presStyleIdx="0" presStyleCnt="4"/>
      <dgm:spPr/>
    </dgm:pt>
    <dgm:pt modelId="{7CAD7DA1-C089-464B-8685-8583DB32F573}" type="pres">
      <dgm:prSet presAssocID="{DE39C293-93E2-4BB2-AB6F-435EE47F728D}" presName="node" presStyleLbl="node1" presStyleIdx="1" presStyleCnt="4" custRadScaleRad="95665" custRadScaleInc="18768">
        <dgm:presLayoutVars>
          <dgm:bulletEnabled val="1"/>
        </dgm:presLayoutVars>
      </dgm:prSet>
      <dgm:spPr/>
    </dgm:pt>
    <dgm:pt modelId="{D75803D1-B245-4C75-9B93-60E7D798F4E4}" type="pres">
      <dgm:prSet presAssocID="{DE39C293-93E2-4BB2-AB6F-435EE47F728D}" presName="dummy" presStyleCnt="0"/>
      <dgm:spPr/>
    </dgm:pt>
    <dgm:pt modelId="{BD029C68-CA61-4BCC-AB6E-FA16D5E0649B}" type="pres">
      <dgm:prSet presAssocID="{BCD18455-68EE-4C52-A94D-2BE566CBED14}" presName="sibTrans" presStyleLbl="sibTrans2D1" presStyleIdx="1" presStyleCnt="4"/>
      <dgm:spPr/>
    </dgm:pt>
    <dgm:pt modelId="{2B7112B7-40B8-477B-ACB4-9B3038B1E6D3}" type="pres">
      <dgm:prSet presAssocID="{88502BF7-558E-48EA-A03A-805D4885BF0F}" presName="node" presStyleLbl="node1" presStyleIdx="2" presStyleCnt="4">
        <dgm:presLayoutVars>
          <dgm:bulletEnabled val="1"/>
        </dgm:presLayoutVars>
      </dgm:prSet>
      <dgm:spPr/>
    </dgm:pt>
    <dgm:pt modelId="{48F1DE3F-F2FF-4AFC-8855-165A24B536E6}" type="pres">
      <dgm:prSet presAssocID="{88502BF7-558E-48EA-A03A-805D4885BF0F}" presName="dummy" presStyleCnt="0"/>
      <dgm:spPr/>
    </dgm:pt>
    <dgm:pt modelId="{8E498B5B-E75A-44B5-BD3D-41AA7EB5B032}" type="pres">
      <dgm:prSet presAssocID="{CDE71B09-FE6C-4E9B-8889-1B31548739C9}" presName="sibTrans" presStyleLbl="sibTrans2D1" presStyleIdx="2" presStyleCnt="4"/>
      <dgm:spPr/>
    </dgm:pt>
    <dgm:pt modelId="{92BDEF49-1EA2-4E6C-B837-4CD13307522F}" type="pres">
      <dgm:prSet presAssocID="{FC57DC5C-3711-487F-AED0-7566D762CA8E}" presName="node" presStyleLbl="node1" presStyleIdx="3" presStyleCnt="4" custRadScaleRad="97909" custRadScaleInc="-31360">
        <dgm:presLayoutVars>
          <dgm:bulletEnabled val="1"/>
        </dgm:presLayoutVars>
      </dgm:prSet>
      <dgm:spPr/>
    </dgm:pt>
    <dgm:pt modelId="{EF9FDA72-B727-400A-88A0-C246AC5F015C}" type="pres">
      <dgm:prSet presAssocID="{FC57DC5C-3711-487F-AED0-7566D762CA8E}" presName="dummy" presStyleCnt="0"/>
      <dgm:spPr/>
    </dgm:pt>
    <dgm:pt modelId="{72392A35-E73E-4F0F-B7DB-99B7118FC711}" type="pres">
      <dgm:prSet presAssocID="{CD482108-9BAB-461E-82F1-162A0972B1F5}" presName="sibTrans" presStyleLbl="sibTrans2D1" presStyleIdx="3" presStyleCnt="4" custLinFactNeighborX="-10018" custLinFactNeighborY="-2296"/>
      <dgm:spPr/>
    </dgm:pt>
  </dgm:ptLst>
  <dgm:cxnLst>
    <dgm:cxn modelId="{74401D0A-73BC-480E-B66E-208C2BF436B9}" srcId="{D9AD6FBA-F7F7-4EAF-9061-85FE78A88400}" destId="{347A97F7-4B96-42D1-9BA5-10F91937EEB3}" srcOrd="4" destOrd="0" parTransId="{3C46FC43-0B00-4463-A67F-8D118A67BFE1}" sibTransId="{FF5B5F56-62A8-42E9-AD21-9E9D1C8F9FC6}"/>
    <dgm:cxn modelId="{248E632F-DBA0-4892-ADA1-102C6086BAA5}" srcId="{D9AD6FBA-F7F7-4EAF-9061-85FE78A88400}" destId="{9BFACB0C-B4EF-4CF7-8E12-31DE833398A0}" srcOrd="2" destOrd="0" parTransId="{7B54F927-F282-49B4-8D25-154AE96AAA35}" sibTransId="{DCEB79DA-1869-48A3-A9C1-B2C687EC0667}"/>
    <dgm:cxn modelId="{5A68583E-A43B-4493-B2D9-4544D1110446}" type="presOf" srcId="{D9AD6FBA-F7F7-4EAF-9061-85FE78A88400}" destId="{73FA8559-EA53-48EE-8538-5C0E786B1A97}" srcOrd="0" destOrd="0" presId="urn:microsoft.com/office/officeart/2005/8/layout/radial6"/>
    <dgm:cxn modelId="{E584C161-4AAA-4713-8370-B6B1EF8C2AA7}" srcId="{3614CBF6-E0D4-4A1D-8143-612F56F73D53}" destId="{88502BF7-558E-48EA-A03A-805D4885BF0F}" srcOrd="2" destOrd="0" parTransId="{D107B131-2F8D-4986-A249-D155292AC097}" sibTransId="{CDE71B09-FE6C-4E9B-8889-1B31548739C9}"/>
    <dgm:cxn modelId="{80E6DB64-C5FC-46E3-9D1F-57B7B18007C7}" srcId="{3614CBF6-E0D4-4A1D-8143-612F56F73D53}" destId="{DE39C293-93E2-4BB2-AB6F-435EE47F728D}" srcOrd="1" destOrd="0" parTransId="{A5FBD94B-DB1A-4140-9A17-591BA9A3A503}" sibTransId="{BCD18455-68EE-4C52-A94D-2BE566CBED14}"/>
    <dgm:cxn modelId="{E9F8F848-D1A9-439B-8A33-91622A62A6A3}" srcId="{D9AD6FBA-F7F7-4EAF-9061-85FE78A88400}" destId="{93E5A8EF-6DFD-4F57-BD87-B7103B3FE9E1}" srcOrd="3" destOrd="0" parTransId="{C19DA410-776E-4693-A78D-F7E8B1688260}" sibTransId="{BB7804C1-52A6-49F0-964B-7AC61935F31A}"/>
    <dgm:cxn modelId="{A1802569-CB33-4101-980F-E26E2E056712}" type="presOf" srcId="{CD482108-9BAB-461E-82F1-162A0972B1F5}" destId="{72392A35-E73E-4F0F-B7DB-99B7118FC711}" srcOrd="0" destOrd="0" presId="urn:microsoft.com/office/officeart/2005/8/layout/radial6"/>
    <dgm:cxn modelId="{2543006B-23E2-488A-853F-A3AA006D6BFE}" type="presOf" srcId="{DE39C293-93E2-4BB2-AB6F-435EE47F728D}" destId="{7CAD7DA1-C089-464B-8685-8583DB32F573}" srcOrd="0" destOrd="0" presId="urn:microsoft.com/office/officeart/2005/8/layout/radial6"/>
    <dgm:cxn modelId="{6F9C3C4B-8C2B-4724-8EF0-44D180D4D835}" type="presOf" srcId="{35A80576-7EF5-4391-AD71-90C9B8375E02}" destId="{498D87E6-147D-4202-A04E-9F269F7EEB98}" srcOrd="0" destOrd="0" presId="urn:microsoft.com/office/officeart/2005/8/layout/radial6"/>
    <dgm:cxn modelId="{6A672475-8066-4D59-AFA5-7DD7093E5A4D}" type="presOf" srcId="{BCD18455-68EE-4C52-A94D-2BE566CBED14}" destId="{BD029C68-CA61-4BCC-AB6E-FA16D5E0649B}" srcOrd="0" destOrd="0" presId="urn:microsoft.com/office/officeart/2005/8/layout/radial6"/>
    <dgm:cxn modelId="{7C215D98-7B43-413A-A223-6C2506B4592A}" type="presOf" srcId="{CDE71B09-FE6C-4E9B-8889-1B31548739C9}" destId="{8E498B5B-E75A-44B5-BD3D-41AA7EB5B032}" srcOrd="0" destOrd="0" presId="urn:microsoft.com/office/officeart/2005/8/layout/radial6"/>
    <dgm:cxn modelId="{CF2B2A9F-B1E6-47CE-9A78-C556573E79DC}" srcId="{3614CBF6-E0D4-4A1D-8143-612F56F73D53}" destId="{FC57DC5C-3711-487F-AED0-7566D762CA8E}" srcOrd="3" destOrd="0" parTransId="{885E566E-54E5-488C-910B-B326555B0872}" sibTransId="{CD482108-9BAB-461E-82F1-162A0972B1F5}"/>
    <dgm:cxn modelId="{21B9E6A3-2831-462D-B88B-FD95A031E0AA}" type="presOf" srcId="{FC57DC5C-3711-487F-AED0-7566D762CA8E}" destId="{92BDEF49-1EA2-4E6C-B837-4CD13307522F}" srcOrd="0" destOrd="0" presId="urn:microsoft.com/office/officeart/2005/8/layout/radial6"/>
    <dgm:cxn modelId="{8A2959AA-A413-4ED5-8F82-4C3DDDF1481A}" type="presOf" srcId="{6B8CE6BD-B04D-4515-8DEB-3EEAE57EA186}" destId="{471E3DB5-F512-43AC-BE3F-BAC7824899E5}" srcOrd="0" destOrd="0" presId="urn:microsoft.com/office/officeart/2005/8/layout/radial6"/>
    <dgm:cxn modelId="{F7A29EAE-6758-4993-B87C-BB1ED7C6D631}" srcId="{3614CBF6-E0D4-4A1D-8143-612F56F73D53}" destId="{6B8CE6BD-B04D-4515-8DEB-3EEAE57EA186}" srcOrd="0" destOrd="0" parTransId="{DA71E49B-E607-4941-9B0D-481D5B72CA05}" sibTransId="{35A80576-7EF5-4391-AD71-90C9B8375E02}"/>
    <dgm:cxn modelId="{A07D24C5-B7EC-413D-980E-DC2A15A3F378}" type="presOf" srcId="{3614CBF6-E0D4-4A1D-8143-612F56F73D53}" destId="{3E49B14D-0A4A-437C-ABD1-9DEC1126461D}" srcOrd="0" destOrd="0" presId="urn:microsoft.com/office/officeart/2005/8/layout/radial6"/>
    <dgm:cxn modelId="{A0DDA6D2-1B35-40BE-9F55-C1538FE49744}" type="presOf" srcId="{88502BF7-558E-48EA-A03A-805D4885BF0F}" destId="{2B7112B7-40B8-477B-ACB4-9B3038B1E6D3}" srcOrd="0" destOrd="0" presId="urn:microsoft.com/office/officeart/2005/8/layout/radial6"/>
    <dgm:cxn modelId="{F255B2D2-381A-489B-8763-3A62D16A71DC}" srcId="{D9AD6FBA-F7F7-4EAF-9061-85FE78A88400}" destId="{34550E58-DD8E-45F0-8AB4-7AC2CA38EF70}" srcOrd="1" destOrd="0" parTransId="{FE08DDA5-D7CB-473C-9F67-094566549BF2}" sibTransId="{C33C262F-EBAC-41B3-86E1-799897AFDBF5}"/>
    <dgm:cxn modelId="{AECA0EDE-684E-4B40-B937-6CDEB98EAFC9}" srcId="{D9AD6FBA-F7F7-4EAF-9061-85FE78A88400}" destId="{3614CBF6-E0D4-4A1D-8143-612F56F73D53}" srcOrd="0" destOrd="0" parTransId="{D487051B-6B41-49AB-A93B-39636794E3FA}" sibTransId="{352ABCF2-7B16-4A4E-BFAA-6925E5B4692E}"/>
    <dgm:cxn modelId="{434D8E3E-09A5-42E4-8B90-C9E482303DA2}" type="presParOf" srcId="{73FA8559-EA53-48EE-8538-5C0E786B1A97}" destId="{3E49B14D-0A4A-437C-ABD1-9DEC1126461D}" srcOrd="0" destOrd="0" presId="urn:microsoft.com/office/officeart/2005/8/layout/radial6"/>
    <dgm:cxn modelId="{6704AA47-5AB4-4032-A354-EA7A293BE4E3}" type="presParOf" srcId="{73FA8559-EA53-48EE-8538-5C0E786B1A97}" destId="{471E3DB5-F512-43AC-BE3F-BAC7824899E5}" srcOrd="1" destOrd="0" presId="urn:microsoft.com/office/officeart/2005/8/layout/radial6"/>
    <dgm:cxn modelId="{2E6E6D63-6CBC-48F9-8FB7-7EC3134B6D41}" type="presParOf" srcId="{73FA8559-EA53-48EE-8538-5C0E786B1A97}" destId="{566415DC-4AC8-4F01-9A54-EF86C9EB5E57}" srcOrd="2" destOrd="0" presId="urn:microsoft.com/office/officeart/2005/8/layout/radial6"/>
    <dgm:cxn modelId="{508EFC38-ADA5-4002-B3F5-0506087C92F1}" type="presParOf" srcId="{73FA8559-EA53-48EE-8538-5C0E786B1A97}" destId="{498D87E6-147D-4202-A04E-9F269F7EEB98}" srcOrd="3" destOrd="0" presId="urn:microsoft.com/office/officeart/2005/8/layout/radial6"/>
    <dgm:cxn modelId="{7742A30B-28F4-4F4F-970A-9CD6BEF713F5}" type="presParOf" srcId="{73FA8559-EA53-48EE-8538-5C0E786B1A97}" destId="{7CAD7DA1-C089-464B-8685-8583DB32F573}" srcOrd="4" destOrd="0" presId="urn:microsoft.com/office/officeart/2005/8/layout/radial6"/>
    <dgm:cxn modelId="{EB179952-A721-4F07-A01D-7B24FB990C9D}" type="presParOf" srcId="{73FA8559-EA53-48EE-8538-5C0E786B1A97}" destId="{D75803D1-B245-4C75-9B93-60E7D798F4E4}" srcOrd="5" destOrd="0" presId="urn:microsoft.com/office/officeart/2005/8/layout/radial6"/>
    <dgm:cxn modelId="{0D9EFD53-1034-479A-A451-DC9E39780340}" type="presParOf" srcId="{73FA8559-EA53-48EE-8538-5C0E786B1A97}" destId="{BD029C68-CA61-4BCC-AB6E-FA16D5E0649B}" srcOrd="6" destOrd="0" presId="urn:microsoft.com/office/officeart/2005/8/layout/radial6"/>
    <dgm:cxn modelId="{E5C358E3-408B-486F-B0E7-209FC00559F6}" type="presParOf" srcId="{73FA8559-EA53-48EE-8538-5C0E786B1A97}" destId="{2B7112B7-40B8-477B-ACB4-9B3038B1E6D3}" srcOrd="7" destOrd="0" presId="urn:microsoft.com/office/officeart/2005/8/layout/radial6"/>
    <dgm:cxn modelId="{71247393-DC52-430B-8D76-C8C302E3F21A}" type="presParOf" srcId="{73FA8559-EA53-48EE-8538-5C0E786B1A97}" destId="{48F1DE3F-F2FF-4AFC-8855-165A24B536E6}" srcOrd="8" destOrd="0" presId="urn:microsoft.com/office/officeart/2005/8/layout/radial6"/>
    <dgm:cxn modelId="{FD64A46F-5584-49F1-A75A-6BDD8ED71D95}" type="presParOf" srcId="{73FA8559-EA53-48EE-8538-5C0E786B1A97}" destId="{8E498B5B-E75A-44B5-BD3D-41AA7EB5B032}" srcOrd="9" destOrd="0" presId="urn:microsoft.com/office/officeart/2005/8/layout/radial6"/>
    <dgm:cxn modelId="{41E66617-BE7E-4663-8BB4-0E289BC272CF}" type="presParOf" srcId="{73FA8559-EA53-48EE-8538-5C0E786B1A97}" destId="{92BDEF49-1EA2-4E6C-B837-4CD13307522F}" srcOrd="10" destOrd="0" presId="urn:microsoft.com/office/officeart/2005/8/layout/radial6"/>
    <dgm:cxn modelId="{62EEFFE5-9114-45CA-A24C-31A7CE5FC826}" type="presParOf" srcId="{73FA8559-EA53-48EE-8538-5C0E786B1A97}" destId="{EF9FDA72-B727-400A-88A0-C246AC5F015C}" srcOrd="11" destOrd="0" presId="urn:microsoft.com/office/officeart/2005/8/layout/radial6"/>
    <dgm:cxn modelId="{E0EF68FF-4252-4674-86F5-A52DB7FFD8BF}" type="presParOf" srcId="{73FA8559-EA53-48EE-8538-5C0E786B1A97}" destId="{72392A35-E73E-4F0F-B7DB-99B7118FC71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B4DAAC-8DE7-485D-8797-8FB188D45B74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2F0E46E-C8AD-4C07-8B1D-0CAA1139B7C6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ASOCIACIÓN YUNA</a:t>
          </a:r>
        </a:p>
        <a:p>
          <a:r>
            <a:rPr lang="es-ES" dirty="0">
              <a:solidFill>
                <a:schemeClr val="tx1"/>
              </a:solidFill>
            </a:rPr>
            <a:t>2005</a:t>
          </a:r>
        </a:p>
      </dgm:t>
    </dgm:pt>
    <dgm:pt modelId="{AFA382A6-0130-4DB3-AC5B-2CD80534821E}" type="parTrans" cxnId="{3FBA46FE-8BAE-4170-BDF5-5AF87C69BBA2}">
      <dgm:prSet/>
      <dgm:spPr/>
      <dgm:t>
        <a:bodyPr/>
        <a:lstStyle/>
        <a:p>
          <a:endParaRPr lang="es-ES"/>
        </a:p>
      </dgm:t>
    </dgm:pt>
    <dgm:pt modelId="{5908FC36-7E99-4115-813C-C2AAB5D833D9}" type="sibTrans" cxnId="{3FBA46FE-8BAE-4170-BDF5-5AF87C69BBA2}">
      <dgm:prSet/>
      <dgm:spPr/>
      <dgm:t>
        <a:bodyPr/>
        <a:lstStyle/>
        <a:p>
          <a:endParaRPr lang="es-ES"/>
        </a:p>
      </dgm:t>
    </dgm:pt>
    <dgm:pt modelId="{4B716FF8-A831-4AA0-B6DB-262AD856D3F4}" type="pres">
      <dgm:prSet presAssocID="{3EB4DAAC-8DE7-485D-8797-8FB188D45B74}" presName="Name0" presStyleCnt="0">
        <dgm:presLayoutVars>
          <dgm:dir/>
          <dgm:animLvl val="lvl"/>
          <dgm:resizeHandles val="exact"/>
        </dgm:presLayoutVars>
      </dgm:prSet>
      <dgm:spPr/>
    </dgm:pt>
    <dgm:pt modelId="{42D42AF5-58E8-4EA7-A262-C4740D2D9ED2}" type="pres">
      <dgm:prSet presAssocID="{D2F0E46E-C8AD-4C07-8B1D-0CAA1139B7C6}" presName="parTxOnly" presStyleLbl="node1" presStyleIdx="0" presStyleCnt="1" custLinFactNeighborX="-49" custLinFactNeighborY="12500">
        <dgm:presLayoutVars>
          <dgm:chMax val="0"/>
          <dgm:chPref val="0"/>
          <dgm:bulletEnabled val="1"/>
        </dgm:presLayoutVars>
      </dgm:prSet>
      <dgm:spPr/>
    </dgm:pt>
  </dgm:ptLst>
  <dgm:cxnLst>
    <dgm:cxn modelId="{50681803-A57A-4579-A43A-99B5FF723DCA}" type="presOf" srcId="{3EB4DAAC-8DE7-485D-8797-8FB188D45B74}" destId="{4B716FF8-A831-4AA0-B6DB-262AD856D3F4}" srcOrd="0" destOrd="0" presId="urn:microsoft.com/office/officeart/2005/8/layout/chevron1"/>
    <dgm:cxn modelId="{C36406A9-CE9E-437C-9F83-D9827D6DB82F}" type="presOf" srcId="{D2F0E46E-C8AD-4C07-8B1D-0CAA1139B7C6}" destId="{42D42AF5-58E8-4EA7-A262-C4740D2D9ED2}" srcOrd="0" destOrd="0" presId="urn:microsoft.com/office/officeart/2005/8/layout/chevron1"/>
    <dgm:cxn modelId="{3FBA46FE-8BAE-4170-BDF5-5AF87C69BBA2}" srcId="{3EB4DAAC-8DE7-485D-8797-8FB188D45B74}" destId="{D2F0E46E-C8AD-4C07-8B1D-0CAA1139B7C6}" srcOrd="0" destOrd="0" parTransId="{AFA382A6-0130-4DB3-AC5B-2CD80534821E}" sibTransId="{5908FC36-7E99-4115-813C-C2AAB5D833D9}"/>
    <dgm:cxn modelId="{8BE8F666-601A-4860-85C0-F9F698FED147}" type="presParOf" srcId="{4B716FF8-A831-4AA0-B6DB-262AD856D3F4}" destId="{42D42AF5-58E8-4EA7-A262-C4740D2D9ED2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B4DAAC-8DE7-485D-8797-8FB188D45B74}" type="doc">
      <dgm:prSet loTypeId="urn:microsoft.com/office/officeart/2005/8/layout/chevron1" loCatId="process" qsTypeId="urn:microsoft.com/office/officeart/2005/8/quickstyle/simple2" qsCatId="simple" csTypeId="urn:microsoft.com/office/officeart/2005/8/colors/colorful2" csCatId="colorful" phldr="1"/>
      <dgm:spPr/>
    </dgm:pt>
    <dgm:pt modelId="{D2F0E46E-C8AD-4C07-8B1D-0CAA1139B7C6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PEQUEYUNA 2018</a:t>
          </a:r>
        </a:p>
      </dgm:t>
    </dgm:pt>
    <dgm:pt modelId="{AFA382A6-0130-4DB3-AC5B-2CD80534821E}" type="parTrans" cxnId="{3FBA46FE-8BAE-4170-BDF5-5AF87C69BBA2}">
      <dgm:prSet/>
      <dgm:spPr/>
      <dgm:t>
        <a:bodyPr/>
        <a:lstStyle/>
        <a:p>
          <a:endParaRPr lang="es-ES"/>
        </a:p>
      </dgm:t>
    </dgm:pt>
    <dgm:pt modelId="{5908FC36-7E99-4115-813C-C2AAB5D833D9}" type="sibTrans" cxnId="{3FBA46FE-8BAE-4170-BDF5-5AF87C69BBA2}">
      <dgm:prSet/>
      <dgm:spPr/>
      <dgm:t>
        <a:bodyPr/>
        <a:lstStyle/>
        <a:p>
          <a:endParaRPr lang="es-ES"/>
        </a:p>
      </dgm:t>
    </dgm:pt>
    <dgm:pt modelId="{16C43CB7-CC5A-4DBC-BC6E-F07AA7120BF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CENTRO YUNA</a:t>
          </a:r>
        </a:p>
        <a:p>
          <a:r>
            <a:rPr lang="es-ES" dirty="0">
              <a:solidFill>
                <a:schemeClr val="tx1"/>
              </a:solidFill>
            </a:rPr>
            <a:t> 2019</a:t>
          </a:r>
        </a:p>
      </dgm:t>
    </dgm:pt>
    <dgm:pt modelId="{04E7FB1E-8B13-4C0A-949A-690830B4CE4E}" type="parTrans" cxnId="{28052073-B02E-41B6-A372-FC4D7C747CCB}">
      <dgm:prSet/>
      <dgm:spPr/>
      <dgm:t>
        <a:bodyPr/>
        <a:lstStyle/>
        <a:p>
          <a:endParaRPr lang="es-ES"/>
        </a:p>
      </dgm:t>
    </dgm:pt>
    <dgm:pt modelId="{59D60D84-EA14-4039-9DDE-AFACE68223DA}" type="sibTrans" cxnId="{28052073-B02E-41B6-A372-FC4D7C747CCB}">
      <dgm:prSet/>
      <dgm:spPr/>
      <dgm:t>
        <a:bodyPr/>
        <a:lstStyle/>
        <a:p>
          <a:endParaRPr lang="es-ES"/>
        </a:p>
      </dgm:t>
    </dgm:pt>
    <dgm:pt modelId="{4B716FF8-A831-4AA0-B6DB-262AD856D3F4}" type="pres">
      <dgm:prSet presAssocID="{3EB4DAAC-8DE7-485D-8797-8FB188D45B74}" presName="Name0" presStyleCnt="0">
        <dgm:presLayoutVars>
          <dgm:dir/>
          <dgm:animLvl val="lvl"/>
          <dgm:resizeHandles val="exact"/>
        </dgm:presLayoutVars>
      </dgm:prSet>
      <dgm:spPr/>
    </dgm:pt>
    <dgm:pt modelId="{42D42AF5-58E8-4EA7-A262-C4740D2D9ED2}" type="pres">
      <dgm:prSet presAssocID="{D2F0E46E-C8AD-4C07-8B1D-0CAA1139B7C6}" presName="parTxOnly" presStyleLbl="node1" presStyleIdx="0" presStyleCnt="2" custLinFactNeighborX="-37585">
        <dgm:presLayoutVars>
          <dgm:chMax val="0"/>
          <dgm:chPref val="0"/>
          <dgm:bulletEnabled val="1"/>
        </dgm:presLayoutVars>
      </dgm:prSet>
      <dgm:spPr/>
    </dgm:pt>
    <dgm:pt modelId="{E6974BF4-6951-49A8-912B-E5FE4004403E}" type="pres">
      <dgm:prSet presAssocID="{5908FC36-7E99-4115-813C-C2AAB5D833D9}" presName="parTxOnlySpace" presStyleCnt="0"/>
      <dgm:spPr/>
    </dgm:pt>
    <dgm:pt modelId="{DD42F0BE-D09A-413C-BD96-C65E7DE8A4B4}" type="pres">
      <dgm:prSet presAssocID="{16C43CB7-CC5A-4DBC-BC6E-F07AA7120BFC}" presName="parTxOnly" presStyleLbl="node1" presStyleIdx="1" presStyleCnt="2" custLinFactNeighborY="12500">
        <dgm:presLayoutVars>
          <dgm:chMax val="0"/>
          <dgm:chPref val="0"/>
          <dgm:bulletEnabled val="1"/>
        </dgm:presLayoutVars>
      </dgm:prSet>
      <dgm:spPr/>
    </dgm:pt>
  </dgm:ptLst>
  <dgm:cxnLst>
    <dgm:cxn modelId="{50681803-A57A-4579-A43A-99B5FF723DCA}" type="presOf" srcId="{3EB4DAAC-8DE7-485D-8797-8FB188D45B74}" destId="{4B716FF8-A831-4AA0-B6DB-262AD856D3F4}" srcOrd="0" destOrd="0" presId="urn:microsoft.com/office/officeart/2005/8/layout/chevron1"/>
    <dgm:cxn modelId="{28052073-B02E-41B6-A372-FC4D7C747CCB}" srcId="{3EB4DAAC-8DE7-485D-8797-8FB188D45B74}" destId="{16C43CB7-CC5A-4DBC-BC6E-F07AA7120BFC}" srcOrd="1" destOrd="0" parTransId="{04E7FB1E-8B13-4C0A-949A-690830B4CE4E}" sibTransId="{59D60D84-EA14-4039-9DDE-AFACE68223DA}"/>
    <dgm:cxn modelId="{A13EBA9E-4352-48C2-AAB4-9EBDFD5E7F16}" type="presOf" srcId="{16C43CB7-CC5A-4DBC-BC6E-F07AA7120BFC}" destId="{DD42F0BE-D09A-413C-BD96-C65E7DE8A4B4}" srcOrd="0" destOrd="0" presId="urn:microsoft.com/office/officeart/2005/8/layout/chevron1"/>
    <dgm:cxn modelId="{C36406A9-CE9E-437C-9F83-D9827D6DB82F}" type="presOf" srcId="{D2F0E46E-C8AD-4C07-8B1D-0CAA1139B7C6}" destId="{42D42AF5-58E8-4EA7-A262-C4740D2D9ED2}" srcOrd="0" destOrd="0" presId="urn:microsoft.com/office/officeart/2005/8/layout/chevron1"/>
    <dgm:cxn modelId="{3FBA46FE-8BAE-4170-BDF5-5AF87C69BBA2}" srcId="{3EB4DAAC-8DE7-485D-8797-8FB188D45B74}" destId="{D2F0E46E-C8AD-4C07-8B1D-0CAA1139B7C6}" srcOrd="0" destOrd="0" parTransId="{AFA382A6-0130-4DB3-AC5B-2CD80534821E}" sibTransId="{5908FC36-7E99-4115-813C-C2AAB5D833D9}"/>
    <dgm:cxn modelId="{8BE8F666-601A-4860-85C0-F9F698FED147}" type="presParOf" srcId="{4B716FF8-A831-4AA0-B6DB-262AD856D3F4}" destId="{42D42AF5-58E8-4EA7-A262-C4740D2D9ED2}" srcOrd="0" destOrd="0" presId="urn:microsoft.com/office/officeart/2005/8/layout/chevron1"/>
    <dgm:cxn modelId="{E0FDFF47-06F5-48CE-909F-DE9AF754ECFD}" type="presParOf" srcId="{4B716FF8-A831-4AA0-B6DB-262AD856D3F4}" destId="{E6974BF4-6951-49A8-912B-E5FE4004403E}" srcOrd="1" destOrd="0" presId="urn:microsoft.com/office/officeart/2005/8/layout/chevron1"/>
    <dgm:cxn modelId="{EB916261-B171-4138-9702-361BC8945895}" type="presParOf" srcId="{4B716FF8-A831-4AA0-B6DB-262AD856D3F4}" destId="{DD42F0BE-D09A-413C-BD96-C65E7DE8A4B4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B4DAAC-8DE7-485D-8797-8FB188D45B74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D2F0E46E-C8AD-4C07-8B1D-0CAA1139B7C6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ECO ARMARIO</a:t>
          </a:r>
        </a:p>
        <a:p>
          <a:r>
            <a:rPr lang="es-ES" dirty="0">
              <a:solidFill>
                <a:schemeClr val="tx1"/>
              </a:solidFill>
            </a:rPr>
            <a:t>2020</a:t>
          </a:r>
        </a:p>
      </dgm:t>
    </dgm:pt>
    <dgm:pt modelId="{AFA382A6-0130-4DB3-AC5B-2CD80534821E}" type="parTrans" cxnId="{3FBA46FE-8BAE-4170-BDF5-5AF87C69BBA2}">
      <dgm:prSet/>
      <dgm:spPr/>
      <dgm:t>
        <a:bodyPr/>
        <a:lstStyle/>
        <a:p>
          <a:endParaRPr lang="es-ES"/>
        </a:p>
      </dgm:t>
    </dgm:pt>
    <dgm:pt modelId="{5908FC36-7E99-4115-813C-C2AAB5D833D9}" type="sibTrans" cxnId="{3FBA46FE-8BAE-4170-BDF5-5AF87C69BBA2}">
      <dgm:prSet/>
      <dgm:spPr/>
      <dgm:t>
        <a:bodyPr/>
        <a:lstStyle/>
        <a:p>
          <a:endParaRPr lang="es-ES"/>
        </a:p>
      </dgm:t>
    </dgm:pt>
    <dgm:pt modelId="{CD4867C0-EDD4-470A-B913-13DFB7FACBD1}">
      <dgm:prSet phldrT="[Texto]"/>
      <dgm:spPr>
        <a:solidFill>
          <a:schemeClr val="accent3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PRIMEROS PASOS</a:t>
          </a:r>
        </a:p>
        <a:p>
          <a:r>
            <a:rPr lang="es-ES" dirty="0">
              <a:solidFill>
                <a:schemeClr val="tx1"/>
              </a:solidFill>
            </a:rPr>
            <a:t>2022</a:t>
          </a:r>
        </a:p>
      </dgm:t>
    </dgm:pt>
    <dgm:pt modelId="{6C521C49-2F5A-4E2B-8C69-26FFFA62B076}" type="parTrans" cxnId="{02A9F145-F7B2-4A02-B19A-A9DB063B5E3B}">
      <dgm:prSet/>
      <dgm:spPr/>
      <dgm:t>
        <a:bodyPr/>
        <a:lstStyle/>
        <a:p>
          <a:endParaRPr lang="es-ES"/>
        </a:p>
      </dgm:t>
    </dgm:pt>
    <dgm:pt modelId="{99E82C5A-A7BD-4745-81DD-8F6B58836B8B}" type="sibTrans" cxnId="{02A9F145-F7B2-4A02-B19A-A9DB063B5E3B}">
      <dgm:prSet/>
      <dgm:spPr/>
      <dgm:t>
        <a:bodyPr/>
        <a:lstStyle/>
        <a:p>
          <a:endParaRPr lang="es-ES"/>
        </a:p>
      </dgm:t>
    </dgm:pt>
    <dgm:pt modelId="{75FEACEC-104F-454B-98EB-20F137F8EDD3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2025</a:t>
          </a:r>
        </a:p>
      </dgm:t>
    </dgm:pt>
    <dgm:pt modelId="{555AA316-8C71-4799-ABAD-FCE3BC650FA9}" type="parTrans" cxnId="{B2210C78-3F3D-4E70-BE9C-AC96D05AF7DB}">
      <dgm:prSet/>
      <dgm:spPr/>
      <dgm:t>
        <a:bodyPr/>
        <a:lstStyle/>
        <a:p>
          <a:endParaRPr lang="es-ES"/>
        </a:p>
      </dgm:t>
    </dgm:pt>
    <dgm:pt modelId="{784E6BFD-93EE-48DE-A3A5-BF4693B0BF1B}" type="sibTrans" cxnId="{B2210C78-3F3D-4E70-BE9C-AC96D05AF7DB}">
      <dgm:prSet/>
      <dgm:spPr/>
      <dgm:t>
        <a:bodyPr/>
        <a:lstStyle/>
        <a:p>
          <a:endParaRPr lang="es-ES"/>
        </a:p>
      </dgm:t>
    </dgm:pt>
    <dgm:pt modelId="{4B716FF8-A831-4AA0-B6DB-262AD856D3F4}" type="pres">
      <dgm:prSet presAssocID="{3EB4DAAC-8DE7-485D-8797-8FB188D45B74}" presName="Name0" presStyleCnt="0">
        <dgm:presLayoutVars>
          <dgm:dir/>
          <dgm:animLvl val="lvl"/>
          <dgm:resizeHandles val="exact"/>
        </dgm:presLayoutVars>
      </dgm:prSet>
      <dgm:spPr/>
    </dgm:pt>
    <dgm:pt modelId="{42D42AF5-58E8-4EA7-A262-C4740D2D9ED2}" type="pres">
      <dgm:prSet presAssocID="{D2F0E46E-C8AD-4C07-8B1D-0CAA1139B7C6}" presName="parTxOnly" presStyleLbl="node1" presStyleIdx="0" presStyleCnt="3" custLinFactNeighborX="-820">
        <dgm:presLayoutVars>
          <dgm:chMax val="0"/>
          <dgm:chPref val="0"/>
          <dgm:bulletEnabled val="1"/>
        </dgm:presLayoutVars>
      </dgm:prSet>
      <dgm:spPr/>
    </dgm:pt>
    <dgm:pt modelId="{E6974BF4-6951-49A8-912B-E5FE4004403E}" type="pres">
      <dgm:prSet presAssocID="{5908FC36-7E99-4115-813C-C2AAB5D833D9}" presName="parTxOnlySpace" presStyleCnt="0"/>
      <dgm:spPr/>
    </dgm:pt>
    <dgm:pt modelId="{E29FB278-8CF8-42B5-9D40-9F9D84E2153B}" type="pres">
      <dgm:prSet presAssocID="{CD4867C0-EDD4-470A-B913-13DFB7FACBD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1BDFB69-3FE3-437D-8DD8-74A1A4027F17}" type="pres">
      <dgm:prSet presAssocID="{99E82C5A-A7BD-4745-81DD-8F6B58836B8B}" presName="parTxOnlySpace" presStyleCnt="0"/>
      <dgm:spPr/>
    </dgm:pt>
    <dgm:pt modelId="{9AD7305F-F590-441C-ADD3-FD8EB055C00D}" type="pres">
      <dgm:prSet presAssocID="{75FEACEC-104F-454B-98EB-20F137F8EDD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0681803-A57A-4579-A43A-99B5FF723DCA}" type="presOf" srcId="{3EB4DAAC-8DE7-485D-8797-8FB188D45B74}" destId="{4B716FF8-A831-4AA0-B6DB-262AD856D3F4}" srcOrd="0" destOrd="0" presId="urn:microsoft.com/office/officeart/2005/8/layout/chevron1"/>
    <dgm:cxn modelId="{02A9F145-F7B2-4A02-B19A-A9DB063B5E3B}" srcId="{3EB4DAAC-8DE7-485D-8797-8FB188D45B74}" destId="{CD4867C0-EDD4-470A-B913-13DFB7FACBD1}" srcOrd="1" destOrd="0" parTransId="{6C521C49-2F5A-4E2B-8C69-26FFFA62B076}" sibTransId="{99E82C5A-A7BD-4745-81DD-8F6B58836B8B}"/>
    <dgm:cxn modelId="{EEAB394A-BA9A-469D-BE05-0A51C5D2DE48}" type="presOf" srcId="{CD4867C0-EDD4-470A-B913-13DFB7FACBD1}" destId="{E29FB278-8CF8-42B5-9D40-9F9D84E2153B}" srcOrd="0" destOrd="0" presId="urn:microsoft.com/office/officeart/2005/8/layout/chevron1"/>
    <dgm:cxn modelId="{B2210C78-3F3D-4E70-BE9C-AC96D05AF7DB}" srcId="{3EB4DAAC-8DE7-485D-8797-8FB188D45B74}" destId="{75FEACEC-104F-454B-98EB-20F137F8EDD3}" srcOrd="2" destOrd="0" parTransId="{555AA316-8C71-4799-ABAD-FCE3BC650FA9}" sibTransId="{784E6BFD-93EE-48DE-A3A5-BF4693B0BF1B}"/>
    <dgm:cxn modelId="{B100E77F-7E2D-4871-A3B2-E18526E55F1C}" type="presOf" srcId="{75FEACEC-104F-454B-98EB-20F137F8EDD3}" destId="{9AD7305F-F590-441C-ADD3-FD8EB055C00D}" srcOrd="0" destOrd="0" presId="urn:microsoft.com/office/officeart/2005/8/layout/chevron1"/>
    <dgm:cxn modelId="{C36406A9-CE9E-437C-9F83-D9827D6DB82F}" type="presOf" srcId="{D2F0E46E-C8AD-4C07-8B1D-0CAA1139B7C6}" destId="{42D42AF5-58E8-4EA7-A262-C4740D2D9ED2}" srcOrd="0" destOrd="0" presId="urn:microsoft.com/office/officeart/2005/8/layout/chevron1"/>
    <dgm:cxn modelId="{3FBA46FE-8BAE-4170-BDF5-5AF87C69BBA2}" srcId="{3EB4DAAC-8DE7-485D-8797-8FB188D45B74}" destId="{D2F0E46E-C8AD-4C07-8B1D-0CAA1139B7C6}" srcOrd="0" destOrd="0" parTransId="{AFA382A6-0130-4DB3-AC5B-2CD80534821E}" sibTransId="{5908FC36-7E99-4115-813C-C2AAB5D833D9}"/>
    <dgm:cxn modelId="{8BE8F666-601A-4860-85C0-F9F698FED147}" type="presParOf" srcId="{4B716FF8-A831-4AA0-B6DB-262AD856D3F4}" destId="{42D42AF5-58E8-4EA7-A262-C4740D2D9ED2}" srcOrd="0" destOrd="0" presId="urn:microsoft.com/office/officeart/2005/8/layout/chevron1"/>
    <dgm:cxn modelId="{E0FDFF47-06F5-48CE-909F-DE9AF754ECFD}" type="presParOf" srcId="{4B716FF8-A831-4AA0-B6DB-262AD856D3F4}" destId="{E6974BF4-6951-49A8-912B-E5FE4004403E}" srcOrd="1" destOrd="0" presId="urn:microsoft.com/office/officeart/2005/8/layout/chevron1"/>
    <dgm:cxn modelId="{8BEB14F5-8810-419F-BDF9-13C1E99E1880}" type="presParOf" srcId="{4B716FF8-A831-4AA0-B6DB-262AD856D3F4}" destId="{E29FB278-8CF8-42B5-9D40-9F9D84E2153B}" srcOrd="2" destOrd="0" presId="urn:microsoft.com/office/officeart/2005/8/layout/chevron1"/>
    <dgm:cxn modelId="{0366635F-8D86-4069-B72D-F55E3EB08313}" type="presParOf" srcId="{4B716FF8-A831-4AA0-B6DB-262AD856D3F4}" destId="{31BDFB69-3FE3-437D-8DD8-74A1A4027F17}" srcOrd="3" destOrd="0" presId="urn:microsoft.com/office/officeart/2005/8/layout/chevron1"/>
    <dgm:cxn modelId="{68968627-36BD-40CC-BA8C-94D9524D3DC4}" type="presParOf" srcId="{4B716FF8-A831-4AA0-B6DB-262AD856D3F4}" destId="{9AD7305F-F590-441C-ADD3-FD8EB055C00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30CE61-46B5-4A65-BB90-521796477166}" type="doc">
      <dgm:prSet loTypeId="urn:microsoft.com/office/officeart/2005/8/layout/cycle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F60D801-8CE8-472C-A68C-7FF4211E1859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144 HORAS</a:t>
          </a:r>
        </a:p>
        <a:p>
          <a:r>
            <a:rPr lang="es-ES" sz="1400" dirty="0">
              <a:solidFill>
                <a:schemeClr val="tx1"/>
              </a:solidFill>
            </a:rPr>
            <a:t> REFUERZO EDUCATIVO POR MENOR</a:t>
          </a:r>
        </a:p>
        <a:p>
          <a:r>
            <a:rPr lang="es-ES" sz="1400" dirty="0">
              <a:solidFill>
                <a:schemeClr val="tx1"/>
              </a:solidFill>
            </a:rPr>
            <a:t> 16 MENORES</a:t>
          </a:r>
        </a:p>
        <a:p>
          <a:endParaRPr lang="es-ES" sz="1400" dirty="0">
            <a:solidFill>
              <a:schemeClr val="tx1"/>
            </a:solidFill>
          </a:endParaRPr>
        </a:p>
        <a:p>
          <a:endParaRPr lang="es-ES" sz="1400" dirty="0">
            <a:solidFill>
              <a:schemeClr val="tx1"/>
            </a:solidFill>
          </a:endParaRPr>
        </a:p>
      </dgm:t>
    </dgm:pt>
    <dgm:pt modelId="{515A144F-C41A-4D4A-8B07-EC985A052F46}" type="parTrans" cxnId="{34361322-7797-4F5C-B967-89ACAF4D57A0}">
      <dgm:prSet/>
      <dgm:spPr/>
      <dgm:t>
        <a:bodyPr/>
        <a:lstStyle/>
        <a:p>
          <a:endParaRPr lang="es-ES"/>
        </a:p>
      </dgm:t>
    </dgm:pt>
    <dgm:pt modelId="{08AC9EEF-A0B1-4331-9E23-D592451E275A}" type="sibTrans" cxnId="{34361322-7797-4F5C-B967-89ACAF4D57A0}">
      <dgm:prSet/>
      <dgm:spPr/>
      <dgm:t>
        <a:bodyPr/>
        <a:lstStyle/>
        <a:p>
          <a:endParaRPr lang="es-ES"/>
        </a:p>
      </dgm:t>
    </dgm:pt>
    <dgm:pt modelId="{5DE46314-457A-4D34-82CE-89BAFDD477D4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613 HORAS </a:t>
          </a:r>
        </a:p>
        <a:p>
          <a:r>
            <a:rPr lang="es-ES" sz="1400" b="0" dirty="0">
              <a:solidFill>
                <a:schemeClr val="tx1"/>
              </a:solidFill>
            </a:rPr>
            <a:t>71 FAMILIAS CONTINUAS</a:t>
          </a:r>
        </a:p>
        <a:p>
          <a:r>
            <a:rPr lang="es-ES" sz="1400" b="0" dirty="0">
              <a:solidFill>
                <a:schemeClr val="tx1"/>
              </a:solidFill>
            </a:rPr>
            <a:t>27 FAMILIAS PUNTUAL </a:t>
          </a:r>
        </a:p>
      </dgm:t>
    </dgm:pt>
    <dgm:pt modelId="{A774085A-FB30-4E44-8BB9-4CAD7777561C}" type="parTrans" cxnId="{AE5DE0A4-9881-430E-9F70-FF738E1072B4}">
      <dgm:prSet/>
      <dgm:spPr/>
      <dgm:t>
        <a:bodyPr/>
        <a:lstStyle/>
        <a:p>
          <a:endParaRPr lang="es-ES"/>
        </a:p>
      </dgm:t>
    </dgm:pt>
    <dgm:pt modelId="{783FA835-E5A5-4F5B-B9CC-EE8FAD17D580}" type="sibTrans" cxnId="{AE5DE0A4-9881-430E-9F70-FF738E1072B4}">
      <dgm:prSet/>
      <dgm:spPr/>
      <dgm:t>
        <a:bodyPr/>
        <a:lstStyle/>
        <a:p>
          <a:endParaRPr lang="es-ES"/>
        </a:p>
      </dgm:t>
    </dgm:pt>
    <dgm:pt modelId="{6F1464E3-6798-4A57-AFE6-0944E6095D96}">
      <dgm:prSet phldrT="[Texto]" custT="1"/>
      <dgm:spPr/>
      <dgm:t>
        <a:bodyPr/>
        <a:lstStyle/>
        <a:p>
          <a:endParaRPr lang="es-ES" sz="1800" b="1" dirty="0">
            <a:solidFill>
              <a:schemeClr val="tx1"/>
            </a:solidFill>
          </a:endParaRPr>
        </a:p>
        <a:p>
          <a:r>
            <a:rPr lang="es-ES" sz="1800" b="1" dirty="0">
              <a:solidFill>
                <a:schemeClr val="tx1"/>
              </a:solidFill>
            </a:rPr>
            <a:t>128 HORAS</a:t>
          </a:r>
        </a:p>
        <a:p>
          <a:r>
            <a:rPr lang="es-ES" sz="1100" dirty="0">
              <a:solidFill>
                <a:schemeClr val="tx1"/>
              </a:solidFill>
            </a:rPr>
            <a:t>30 MENORES</a:t>
          </a:r>
        </a:p>
        <a:p>
          <a:r>
            <a:rPr lang="es-ES" sz="1800" b="1" dirty="0">
              <a:solidFill>
                <a:schemeClr val="tx1"/>
              </a:solidFill>
            </a:rPr>
            <a:t>5 SEMANAS</a:t>
          </a:r>
          <a:endParaRPr lang="es-ES" sz="1100" b="1" dirty="0">
            <a:solidFill>
              <a:schemeClr val="tx1"/>
            </a:solidFill>
          </a:endParaRPr>
        </a:p>
        <a:p>
          <a:r>
            <a:rPr lang="es-ES" sz="1100" dirty="0">
              <a:solidFill>
                <a:schemeClr val="tx1"/>
              </a:solidFill>
            </a:rPr>
            <a:t>CAMPAMENTO URBANO DE VERANO 25 MENORES</a:t>
          </a:r>
        </a:p>
      </dgm:t>
    </dgm:pt>
    <dgm:pt modelId="{41E196F5-B2C2-45B2-A11E-E3370954DEA3}" type="parTrans" cxnId="{0474138E-1330-487B-9ECF-DEA9B5FB00D3}">
      <dgm:prSet/>
      <dgm:spPr/>
      <dgm:t>
        <a:bodyPr/>
        <a:lstStyle/>
        <a:p>
          <a:endParaRPr lang="es-ES"/>
        </a:p>
      </dgm:t>
    </dgm:pt>
    <dgm:pt modelId="{05D246D7-43FA-4D92-967C-00535F549C64}" type="sibTrans" cxnId="{0474138E-1330-487B-9ECF-DEA9B5FB00D3}">
      <dgm:prSet/>
      <dgm:spPr/>
      <dgm:t>
        <a:bodyPr/>
        <a:lstStyle/>
        <a:p>
          <a:endParaRPr lang="es-ES"/>
        </a:p>
      </dgm:t>
    </dgm:pt>
    <dgm:pt modelId="{442FF13F-B0EC-4D1D-B855-3C0A95D295EB}">
      <dgm:prSet phldrT="[Texto]" custT="1"/>
      <dgm:spPr/>
      <dgm:t>
        <a:bodyPr/>
        <a:lstStyle/>
        <a:p>
          <a:pPr algn="ctr"/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OCIO COMPARTIDO Y CAMPAMENTO URBANO </a:t>
          </a:r>
        </a:p>
      </dgm:t>
    </dgm:pt>
    <dgm:pt modelId="{4FA91730-E95B-4A31-B758-30FD08404908}" type="parTrans" cxnId="{362A5654-66CA-4885-AA00-69C3E524D9A4}">
      <dgm:prSet/>
      <dgm:spPr/>
      <dgm:t>
        <a:bodyPr/>
        <a:lstStyle/>
        <a:p>
          <a:endParaRPr lang="es-ES"/>
        </a:p>
      </dgm:t>
    </dgm:pt>
    <dgm:pt modelId="{2F043824-0DA7-479E-A061-17854DB0E5C6}" type="sibTrans" cxnId="{362A5654-66CA-4885-AA00-69C3E524D9A4}">
      <dgm:prSet/>
      <dgm:spPr/>
      <dgm:t>
        <a:bodyPr/>
        <a:lstStyle/>
        <a:p>
          <a:endParaRPr lang="es-ES"/>
        </a:p>
      </dgm:t>
    </dgm:pt>
    <dgm:pt modelId="{DD47106B-019A-4E26-8131-6A6231D7D53E}">
      <dgm:prSet phldrT="[Texto]" custT="1"/>
      <dgm:spPr/>
      <dgm:t>
        <a:bodyPr/>
        <a:lstStyle/>
        <a:p>
          <a:pPr algn="ctr"/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REFUERZO EDUCATIVO </a:t>
          </a:r>
        </a:p>
      </dgm:t>
    </dgm:pt>
    <dgm:pt modelId="{E65CD44C-DD75-401F-BD64-3CE1515C2FEF}" type="parTrans" cxnId="{60C23463-C450-428D-8D69-508A6177DB1E}">
      <dgm:prSet/>
      <dgm:spPr/>
      <dgm:t>
        <a:bodyPr/>
        <a:lstStyle/>
        <a:p>
          <a:endParaRPr lang="es-ES"/>
        </a:p>
      </dgm:t>
    </dgm:pt>
    <dgm:pt modelId="{518F6BA0-45BD-414C-838B-00840E479F17}" type="sibTrans" cxnId="{60C23463-C450-428D-8D69-508A6177DB1E}">
      <dgm:prSet/>
      <dgm:spPr/>
      <dgm:t>
        <a:bodyPr/>
        <a:lstStyle/>
        <a:p>
          <a:endParaRPr lang="es-ES"/>
        </a:p>
      </dgm:t>
    </dgm:pt>
    <dgm:pt modelId="{F5E510FE-3935-4353-BAC0-C946CF41D3F4}">
      <dgm:prSet phldrT="[Texto]" custT="1"/>
      <dgm:spPr/>
      <dgm:t>
        <a:bodyPr/>
        <a:lstStyle/>
        <a:p>
          <a:pPr algn="ctr"/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TERAPIAS </a:t>
          </a:r>
        </a:p>
      </dgm:t>
    </dgm:pt>
    <dgm:pt modelId="{3717DD2B-5E2D-4D19-B0EA-1D30FBC8AAFA}" type="parTrans" cxnId="{FF979E4A-9B94-4503-A6E3-A00558C916D0}">
      <dgm:prSet/>
      <dgm:spPr/>
      <dgm:t>
        <a:bodyPr/>
        <a:lstStyle/>
        <a:p>
          <a:endParaRPr lang="es-ES"/>
        </a:p>
      </dgm:t>
    </dgm:pt>
    <dgm:pt modelId="{10EB2A57-22A0-44C3-AB3A-4ADD9A985DFA}" type="sibTrans" cxnId="{FF979E4A-9B94-4503-A6E3-A00558C916D0}">
      <dgm:prSet/>
      <dgm:spPr/>
      <dgm:t>
        <a:bodyPr/>
        <a:lstStyle/>
        <a:p>
          <a:endParaRPr lang="es-ES"/>
        </a:p>
      </dgm:t>
    </dgm:pt>
    <dgm:pt modelId="{E09378F9-CC49-43A7-90EA-C649D37551A5}">
      <dgm:prSet phldrT="[Texto]" custT="1"/>
      <dgm:spPr/>
      <dgm:t>
        <a:bodyPr/>
        <a:lstStyle/>
        <a:p>
          <a:pPr algn="ctr"/>
          <a:endParaRPr lang="es-E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A97DBB-571A-474D-9831-0F2BF815D030}" type="parTrans" cxnId="{0FF25642-8B74-4840-AD60-D1D997815B9D}">
      <dgm:prSet/>
      <dgm:spPr/>
      <dgm:t>
        <a:bodyPr/>
        <a:lstStyle/>
        <a:p>
          <a:endParaRPr lang="es-ES"/>
        </a:p>
      </dgm:t>
    </dgm:pt>
    <dgm:pt modelId="{941032BA-5564-4994-B4CC-C3DA4F5BDCFF}" type="sibTrans" cxnId="{0FF25642-8B74-4840-AD60-D1D997815B9D}">
      <dgm:prSet/>
      <dgm:spPr/>
      <dgm:t>
        <a:bodyPr/>
        <a:lstStyle/>
        <a:p>
          <a:endParaRPr lang="es-ES"/>
        </a:p>
      </dgm:t>
    </dgm:pt>
    <dgm:pt modelId="{F94159E8-0D42-452B-9190-D3C37624DE48}">
      <dgm:prSet phldrT="[Texto]" custT="1"/>
      <dgm:spPr/>
      <dgm:t>
        <a:bodyPr/>
        <a:lstStyle/>
        <a:p>
          <a:pPr algn="ctr"/>
          <a:endParaRPr lang="es-E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617D9-10D2-412E-8554-42363D43FDA9}" type="parTrans" cxnId="{3501828A-7B9F-4404-9DCD-E80E5F61B371}">
      <dgm:prSet/>
      <dgm:spPr/>
      <dgm:t>
        <a:bodyPr/>
        <a:lstStyle/>
        <a:p>
          <a:endParaRPr lang="es-ES"/>
        </a:p>
      </dgm:t>
    </dgm:pt>
    <dgm:pt modelId="{E7E5090B-1085-4E8C-81A6-078454A52A45}" type="sibTrans" cxnId="{3501828A-7B9F-4404-9DCD-E80E5F61B371}">
      <dgm:prSet/>
      <dgm:spPr/>
      <dgm:t>
        <a:bodyPr/>
        <a:lstStyle/>
        <a:p>
          <a:endParaRPr lang="es-ES"/>
        </a:p>
      </dgm:t>
    </dgm:pt>
    <dgm:pt modelId="{6D96C4F3-DAFE-4AEF-A780-CC5BA6E9ABFE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ORIENTACIÓN </a:t>
          </a:r>
        </a:p>
      </dgm:t>
    </dgm:pt>
    <dgm:pt modelId="{85CA5170-6F15-4F87-8268-9A1AF7087531}" type="parTrans" cxnId="{FF70BD57-A90A-4F80-ABE8-02BF12AF3388}">
      <dgm:prSet/>
      <dgm:spPr/>
      <dgm:t>
        <a:bodyPr/>
        <a:lstStyle/>
        <a:p>
          <a:endParaRPr lang="es-ES"/>
        </a:p>
      </dgm:t>
    </dgm:pt>
    <dgm:pt modelId="{5F369829-3ABE-4275-8FF5-3C8C78DDC9E9}" type="sibTrans" cxnId="{FF70BD57-A90A-4F80-ABE8-02BF12AF3388}">
      <dgm:prSet/>
      <dgm:spPr/>
      <dgm:t>
        <a:bodyPr/>
        <a:lstStyle/>
        <a:p>
          <a:endParaRPr lang="es-ES"/>
        </a:p>
      </dgm:t>
    </dgm:pt>
    <dgm:pt modelId="{5436945A-4040-48F3-BEC4-9A72B05C2983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789 HORAS </a:t>
          </a:r>
          <a:r>
            <a:rPr lang="es-ES" sz="1400" dirty="0">
              <a:solidFill>
                <a:schemeClr val="tx1"/>
              </a:solidFill>
            </a:rPr>
            <a:t>ATENCIÓN TEMPRANA</a:t>
          </a:r>
        </a:p>
        <a:p>
          <a:r>
            <a:rPr lang="es-ES" sz="1800" b="1" dirty="0">
              <a:solidFill>
                <a:schemeClr val="tx1"/>
              </a:solidFill>
            </a:rPr>
            <a:t>1893 HORAS </a:t>
          </a:r>
        </a:p>
        <a:p>
          <a:r>
            <a:rPr lang="es-ES" sz="1400" dirty="0">
              <a:solidFill>
                <a:schemeClr val="tx1"/>
              </a:solidFill>
            </a:rPr>
            <a:t> LOGOPEDA</a:t>
          </a:r>
        </a:p>
        <a:p>
          <a:r>
            <a:rPr lang="es-ES" sz="1800" b="1" dirty="0">
              <a:solidFill>
                <a:schemeClr val="tx1"/>
              </a:solidFill>
            </a:rPr>
            <a:t>63 MENORES </a:t>
          </a:r>
          <a:r>
            <a:rPr lang="es-ES" sz="1400" b="1" dirty="0">
              <a:solidFill>
                <a:schemeClr val="tx1"/>
              </a:solidFill>
            </a:rPr>
            <a:t>ATENDIDOS </a:t>
          </a:r>
        </a:p>
        <a:p>
          <a:r>
            <a:rPr lang="es-ES" sz="1400" dirty="0">
              <a:solidFill>
                <a:schemeClr val="tx1"/>
              </a:solidFill>
            </a:rPr>
            <a:t> </a:t>
          </a:r>
        </a:p>
      </dgm:t>
    </dgm:pt>
    <dgm:pt modelId="{9964ED7F-5DA6-4E25-8798-490B7250EBB1}" type="sibTrans" cxnId="{96466CFC-7615-4744-AFFE-57AE9E5BD564}">
      <dgm:prSet/>
      <dgm:spPr/>
      <dgm:t>
        <a:bodyPr/>
        <a:lstStyle/>
        <a:p>
          <a:endParaRPr lang="es-ES"/>
        </a:p>
      </dgm:t>
    </dgm:pt>
    <dgm:pt modelId="{A0D7C40C-5A82-470C-9749-32C1DA3E826E}" type="parTrans" cxnId="{96466CFC-7615-4744-AFFE-57AE9E5BD564}">
      <dgm:prSet/>
      <dgm:spPr/>
      <dgm:t>
        <a:bodyPr/>
        <a:lstStyle/>
        <a:p>
          <a:endParaRPr lang="es-ES"/>
        </a:p>
      </dgm:t>
    </dgm:pt>
    <dgm:pt modelId="{3D4986DA-E07F-4928-B302-2A74D79AA832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FAMILIAR</a:t>
          </a:r>
        </a:p>
      </dgm:t>
    </dgm:pt>
    <dgm:pt modelId="{DB73E990-8199-4D3A-ADCE-FF732924101F}" type="parTrans" cxnId="{D9827049-EE30-470A-A16B-8312E9705E09}">
      <dgm:prSet/>
      <dgm:spPr/>
      <dgm:t>
        <a:bodyPr/>
        <a:lstStyle/>
        <a:p>
          <a:endParaRPr lang="es-ES"/>
        </a:p>
      </dgm:t>
    </dgm:pt>
    <dgm:pt modelId="{9A45AE05-2364-4195-8160-83C3FF9E8636}" type="sibTrans" cxnId="{D9827049-EE30-470A-A16B-8312E9705E09}">
      <dgm:prSet/>
      <dgm:spPr/>
      <dgm:t>
        <a:bodyPr/>
        <a:lstStyle/>
        <a:p>
          <a:endParaRPr lang="es-ES"/>
        </a:p>
      </dgm:t>
    </dgm:pt>
    <dgm:pt modelId="{087E2852-4B95-4270-86F8-2B602F0DFD24}" type="pres">
      <dgm:prSet presAssocID="{A130CE61-46B5-4A65-BB90-52179647716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BD884D5-3908-4F0E-8362-07B04B96F23C}" type="pres">
      <dgm:prSet presAssocID="{A130CE61-46B5-4A65-BB90-521796477166}" presName="children" presStyleCnt="0"/>
      <dgm:spPr/>
    </dgm:pt>
    <dgm:pt modelId="{889A3D0E-9F0F-409F-B319-6974E288B12A}" type="pres">
      <dgm:prSet presAssocID="{A130CE61-46B5-4A65-BB90-521796477166}" presName="child1group" presStyleCnt="0"/>
      <dgm:spPr/>
    </dgm:pt>
    <dgm:pt modelId="{E426E482-B516-4821-A086-235E249F0764}" type="pres">
      <dgm:prSet presAssocID="{A130CE61-46B5-4A65-BB90-521796477166}" presName="child1" presStyleLbl="bgAcc1" presStyleIdx="0" presStyleCnt="4"/>
      <dgm:spPr/>
    </dgm:pt>
    <dgm:pt modelId="{0EBD3BF8-C89C-4499-AB79-F905D7013E9B}" type="pres">
      <dgm:prSet presAssocID="{A130CE61-46B5-4A65-BB90-521796477166}" presName="child1Text" presStyleLbl="bgAcc1" presStyleIdx="0" presStyleCnt="4">
        <dgm:presLayoutVars>
          <dgm:bulletEnabled val="1"/>
        </dgm:presLayoutVars>
      </dgm:prSet>
      <dgm:spPr/>
    </dgm:pt>
    <dgm:pt modelId="{35512D14-D8D1-40C6-935D-7F65418A9D91}" type="pres">
      <dgm:prSet presAssocID="{A130CE61-46B5-4A65-BB90-521796477166}" presName="child2group" presStyleCnt="0"/>
      <dgm:spPr/>
    </dgm:pt>
    <dgm:pt modelId="{9FD2CB47-1BCC-4F8B-BAE5-AD8C834227CF}" type="pres">
      <dgm:prSet presAssocID="{A130CE61-46B5-4A65-BB90-521796477166}" presName="child2" presStyleLbl="bgAcc1" presStyleIdx="1" presStyleCnt="4"/>
      <dgm:spPr/>
    </dgm:pt>
    <dgm:pt modelId="{74C6BEA1-BEFF-494D-91EA-500995FC3E4C}" type="pres">
      <dgm:prSet presAssocID="{A130CE61-46B5-4A65-BB90-521796477166}" presName="child2Text" presStyleLbl="bgAcc1" presStyleIdx="1" presStyleCnt="4">
        <dgm:presLayoutVars>
          <dgm:bulletEnabled val="1"/>
        </dgm:presLayoutVars>
      </dgm:prSet>
      <dgm:spPr/>
    </dgm:pt>
    <dgm:pt modelId="{EF6BBFB1-70A9-4865-AF72-31F8812E0614}" type="pres">
      <dgm:prSet presAssocID="{A130CE61-46B5-4A65-BB90-521796477166}" presName="child3group" presStyleCnt="0"/>
      <dgm:spPr/>
    </dgm:pt>
    <dgm:pt modelId="{B6191EA2-2B2F-49E1-873F-E695DB659C49}" type="pres">
      <dgm:prSet presAssocID="{A130CE61-46B5-4A65-BB90-521796477166}" presName="child3" presStyleLbl="bgAcc1" presStyleIdx="2" presStyleCnt="4"/>
      <dgm:spPr/>
    </dgm:pt>
    <dgm:pt modelId="{6D80E153-E0DC-46E4-ACF2-BA0551982E05}" type="pres">
      <dgm:prSet presAssocID="{A130CE61-46B5-4A65-BB90-521796477166}" presName="child3Text" presStyleLbl="bgAcc1" presStyleIdx="2" presStyleCnt="4">
        <dgm:presLayoutVars>
          <dgm:bulletEnabled val="1"/>
        </dgm:presLayoutVars>
      </dgm:prSet>
      <dgm:spPr/>
    </dgm:pt>
    <dgm:pt modelId="{3C54B48C-4EEA-4E3C-94A9-E3340F9C9D88}" type="pres">
      <dgm:prSet presAssocID="{A130CE61-46B5-4A65-BB90-521796477166}" presName="child4group" presStyleCnt="0"/>
      <dgm:spPr/>
    </dgm:pt>
    <dgm:pt modelId="{15FC0D52-0493-403D-9C70-B776399080F5}" type="pres">
      <dgm:prSet presAssocID="{A130CE61-46B5-4A65-BB90-521796477166}" presName="child4" presStyleLbl="bgAcc1" presStyleIdx="3" presStyleCnt="4" custScaleX="111231" custLinFactNeighborX="-10834"/>
      <dgm:spPr/>
    </dgm:pt>
    <dgm:pt modelId="{A7C4FBB2-5B55-4235-AA79-0C1516543A6C}" type="pres">
      <dgm:prSet presAssocID="{A130CE61-46B5-4A65-BB90-521796477166}" presName="child4Text" presStyleLbl="bgAcc1" presStyleIdx="3" presStyleCnt="4">
        <dgm:presLayoutVars>
          <dgm:bulletEnabled val="1"/>
        </dgm:presLayoutVars>
      </dgm:prSet>
      <dgm:spPr/>
    </dgm:pt>
    <dgm:pt modelId="{D7D7DC48-7118-45EB-97DD-197441768A2A}" type="pres">
      <dgm:prSet presAssocID="{A130CE61-46B5-4A65-BB90-521796477166}" presName="childPlaceholder" presStyleCnt="0"/>
      <dgm:spPr/>
    </dgm:pt>
    <dgm:pt modelId="{D49C86BC-C13C-44AD-9157-37D8A0CF0820}" type="pres">
      <dgm:prSet presAssocID="{A130CE61-46B5-4A65-BB90-521796477166}" presName="circle" presStyleCnt="0"/>
      <dgm:spPr/>
    </dgm:pt>
    <dgm:pt modelId="{4741B562-15EE-460E-A309-35580FDA454C}" type="pres">
      <dgm:prSet presAssocID="{A130CE61-46B5-4A65-BB90-521796477166}" presName="quadrant1" presStyleLbl="node1" presStyleIdx="0" presStyleCnt="4" custLinFactNeighborX="224" custLinFactNeighborY="754">
        <dgm:presLayoutVars>
          <dgm:chMax val="1"/>
          <dgm:bulletEnabled val="1"/>
        </dgm:presLayoutVars>
      </dgm:prSet>
      <dgm:spPr/>
    </dgm:pt>
    <dgm:pt modelId="{D95F3A79-9749-46FF-ADA9-8F075F84619B}" type="pres">
      <dgm:prSet presAssocID="{A130CE61-46B5-4A65-BB90-52179647716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8176DE6-B661-4EA8-944E-7076FAC7D69B}" type="pres">
      <dgm:prSet presAssocID="{A130CE61-46B5-4A65-BB90-52179647716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A4EE169-0CFD-4FA7-BD4B-8145BCFB6CE8}" type="pres">
      <dgm:prSet presAssocID="{A130CE61-46B5-4A65-BB90-521796477166}" presName="quadrant4" presStyleLbl="node1" presStyleIdx="3" presStyleCnt="4" custLinFactNeighborX="224" custLinFactNeighborY="-636">
        <dgm:presLayoutVars>
          <dgm:chMax val="1"/>
          <dgm:bulletEnabled val="1"/>
        </dgm:presLayoutVars>
      </dgm:prSet>
      <dgm:spPr/>
    </dgm:pt>
    <dgm:pt modelId="{27AD9BBC-EA2B-4439-93BF-F3B8146AE0CA}" type="pres">
      <dgm:prSet presAssocID="{A130CE61-46B5-4A65-BB90-521796477166}" presName="quadrantPlaceholder" presStyleCnt="0"/>
      <dgm:spPr/>
    </dgm:pt>
    <dgm:pt modelId="{DF0F89B1-F97A-49D1-81F1-53AD25F7F011}" type="pres">
      <dgm:prSet presAssocID="{A130CE61-46B5-4A65-BB90-521796477166}" presName="center1" presStyleLbl="fgShp" presStyleIdx="0" presStyleCnt="2" custLinFactNeighborY="-3233"/>
      <dgm:spPr/>
    </dgm:pt>
    <dgm:pt modelId="{BC1EF192-AE6E-41C1-91E1-72E1F6F64B49}" type="pres">
      <dgm:prSet presAssocID="{A130CE61-46B5-4A65-BB90-521796477166}" presName="center2" presStyleLbl="fgShp" presStyleIdx="1" presStyleCnt="2" custLinFactNeighborY="-19064"/>
      <dgm:spPr/>
    </dgm:pt>
  </dgm:ptLst>
  <dgm:cxnLst>
    <dgm:cxn modelId="{42A6E018-AC98-4EB9-A9CE-33F16D53D817}" type="presOf" srcId="{A130CE61-46B5-4A65-BB90-521796477166}" destId="{087E2852-4B95-4270-86F8-2B602F0DFD24}" srcOrd="0" destOrd="0" presId="urn:microsoft.com/office/officeart/2005/8/layout/cycle4"/>
    <dgm:cxn modelId="{C7FF3B1F-3C4C-4BA0-B06C-E81736D55C5D}" type="presOf" srcId="{3D4986DA-E07F-4928-B302-2A74D79AA832}" destId="{6D80E153-E0DC-46E4-ACF2-BA0551982E05}" srcOrd="1" destOrd="1" presId="urn:microsoft.com/office/officeart/2005/8/layout/cycle4"/>
    <dgm:cxn modelId="{34361322-7797-4F5C-B967-89ACAF4D57A0}" srcId="{A130CE61-46B5-4A65-BB90-521796477166}" destId="{FF60D801-8CE8-472C-A68C-7FF4211E1859}" srcOrd="1" destOrd="0" parTransId="{515A144F-C41A-4D4A-8B07-EC985A052F46}" sibTransId="{08AC9EEF-A0B1-4331-9E23-D592451E275A}"/>
    <dgm:cxn modelId="{89747929-2AC9-473D-9AF7-482EBFCA17F4}" type="presOf" srcId="{3D4986DA-E07F-4928-B302-2A74D79AA832}" destId="{B6191EA2-2B2F-49E1-873F-E695DB659C49}" srcOrd="0" destOrd="1" presId="urn:microsoft.com/office/officeart/2005/8/layout/cycle4"/>
    <dgm:cxn modelId="{389E892F-C48E-4034-9CA8-2894AE40A507}" type="presOf" srcId="{E09378F9-CC49-43A7-90EA-C649D37551A5}" destId="{74C6BEA1-BEFF-494D-91EA-500995FC3E4C}" srcOrd="1" destOrd="0" presId="urn:microsoft.com/office/officeart/2005/8/layout/cycle4"/>
    <dgm:cxn modelId="{0FF25642-8B74-4840-AD60-D1D997815B9D}" srcId="{FF60D801-8CE8-472C-A68C-7FF4211E1859}" destId="{E09378F9-CC49-43A7-90EA-C649D37551A5}" srcOrd="0" destOrd="0" parTransId="{D3A97DBB-571A-474D-9831-0F2BF815D030}" sibTransId="{941032BA-5564-4994-B4CC-C3DA4F5BDCFF}"/>
    <dgm:cxn modelId="{60C23463-C450-428D-8D69-508A6177DB1E}" srcId="{FF60D801-8CE8-472C-A68C-7FF4211E1859}" destId="{DD47106B-019A-4E26-8131-6A6231D7D53E}" srcOrd="1" destOrd="0" parTransId="{E65CD44C-DD75-401F-BD64-3CE1515C2FEF}" sibTransId="{518F6BA0-45BD-414C-838B-00840E479F17}"/>
    <dgm:cxn modelId="{D9827049-EE30-470A-A16B-8312E9705E09}" srcId="{5DE46314-457A-4D34-82CE-89BAFDD477D4}" destId="{3D4986DA-E07F-4928-B302-2A74D79AA832}" srcOrd="1" destOrd="0" parTransId="{DB73E990-8199-4D3A-ADCE-FF732924101F}" sibTransId="{9A45AE05-2364-4195-8160-83C3FF9E8636}"/>
    <dgm:cxn modelId="{FF979E4A-9B94-4503-A6E3-A00558C916D0}" srcId="{5436945A-4040-48F3-BEC4-9A72B05C2983}" destId="{F5E510FE-3935-4353-BAC0-C946CF41D3F4}" srcOrd="1" destOrd="0" parTransId="{3717DD2B-5E2D-4D19-B0EA-1D30FBC8AAFA}" sibTransId="{10EB2A57-22A0-44C3-AB3A-4ADD9A985DFA}"/>
    <dgm:cxn modelId="{434BC06B-A2A2-4BE3-B065-123C90FA933C}" type="presOf" srcId="{FF60D801-8CE8-472C-A68C-7FF4211E1859}" destId="{D95F3A79-9749-46FF-ADA9-8F075F84619B}" srcOrd="0" destOrd="0" presId="urn:microsoft.com/office/officeart/2005/8/layout/cycle4"/>
    <dgm:cxn modelId="{62995F6F-E85D-43E5-8B86-E6588CF1591C}" type="presOf" srcId="{6D96C4F3-DAFE-4AEF-A780-CC5BA6E9ABFE}" destId="{6D80E153-E0DC-46E4-ACF2-BA0551982E05}" srcOrd="1" destOrd="0" presId="urn:microsoft.com/office/officeart/2005/8/layout/cycle4"/>
    <dgm:cxn modelId="{69FDC350-75AB-4B33-B024-D08D165F7B29}" type="presOf" srcId="{442FF13F-B0EC-4D1D-B855-3C0A95D295EB}" destId="{A7C4FBB2-5B55-4235-AA79-0C1516543A6C}" srcOrd="1" destOrd="0" presId="urn:microsoft.com/office/officeart/2005/8/layout/cycle4"/>
    <dgm:cxn modelId="{362A5654-66CA-4885-AA00-69C3E524D9A4}" srcId="{6F1464E3-6798-4A57-AFE6-0944E6095D96}" destId="{442FF13F-B0EC-4D1D-B855-3C0A95D295EB}" srcOrd="0" destOrd="0" parTransId="{4FA91730-E95B-4A31-B758-30FD08404908}" sibTransId="{2F043824-0DA7-479E-A061-17854DB0E5C6}"/>
    <dgm:cxn modelId="{FF70BD57-A90A-4F80-ABE8-02BF12AF3388}" srcId="{5DE46314-457A-4D34-82CE-89BAFDD477D4}" destId="{6D96C4F3-DAFE-4AEF-A780-CC5BA6E9ABFE}" srcOrd="0" destOrd="0" parTransId="{85CA5170-6F15-4F87-8268-9A1AF7087531}" sibTransId="{5F369829-3ABE-4275-8FF5-3C8C78DDC9E9}"/>
    <dgm:cxn modelId="{CEC1095A-C6D4-4C57-BB3E-477F23F75759}" type="presOf" srcId="{5DE46314-457A-4D34-82CE-89BAFDD477D4}" destId="{B8176DE6-B661-4EA8-944E-7076FAC7D69B}" srcOrd="0" destOrd="0" presId="urn:microsoft.com/office/officeart/2005/8/layout/cycle4"/>
    <dgm:cxn modelId="{7482F07F-05D4-4C28-9EDD-C29A7BFEE77D}" type="presOf" srcId="{5436945A-4040-48F3-BEC4-9A72B05C2983}" destId="{4741B562-15EE-460E-A309-35580FDA454C}" srcOrd="0" destOrd="0" presId="urn:microsoft.com/office/officeart/2005/8/layout/cycle4"/>
    <dgm:cxn modelId="{3501828A-7B9F-4404-9DCD-E80E5F61B371}" srcId="{5436945A-4040-48F3-BEC4-9A72B05C2983}" destId="{F94159E8-0D42-452B-9190-D3C37624DE48}" srcOrd="0" destOrd="0" parTransId="{EB9617D9-10D2-412E-8554-42363D43FDA9}" sibTransId="{E7E5090B-1085-4E8C-81A6-078454A52A45}"/>
    <dgm:cxn modelId="{0474138E-1330-487B-9ECF-DEA9B5FB00D3}" srcId="{A130CE61-46B5-4A65-BB90-521796477166}" destId="{6F1464E3-6798-4A57-AFE6-0944E6095D96}" srcOrd="3" destOrd="0" parTransId="{41E196F5-B2C2-45B2-A11E-E3370954DEA3}" sibTransId="{05D246D7-43FA-4D92-967C-00535F549C64}"/>
    <dgm:cxn modelId="{C5B26F93-AFAC-457D-80B7-345A2DBD36C6}" type="presOf" srcId="{DD47106B-019A-4E26-8131-6A6231D7D53E}" destId="{9FD2CB47-1BCC-4F8B-BAE5-AD8C834227CF}" srcOrd="0" destOrd="1" presId="urn:microsoft.com/office/officeart/2005/8/layout/cycle4"/>
    <dgm:cxn modelId="{57E0F295-F0E7-4AA6-A0AD-373E6D80DC41}" type="presOf" srcId="{F94159E8-0D42-452B-9190-D3C37624DE48}" destId="{0EBD3BF8-C89C-4499-AB79-F905D7013E9B}" srcOrd="1" destOrd="0" presId="urn:microsoft.com/office/officeart/2005/8/layout/cycle4"/>
    <dgm:cxn modelId="{4E4B799C-C8C2-4A91-A185-131A33E4E4A1}" type="presOf" srcId="{F5E510FE-3935-4353-BAC0-C946CF41D3F4}" destId="{0EBD3BF8-C89C-4499-AB79-F905D7013E9B}" srcOrd="1" destOrd="1" presId="urn:microsoft.com/office/officeart/2005/8/layout/cycle4"/>
    <dgm:cxn modelId="{352A6B9E-4704-419C-9179-E77AC8DB64B9}" type="presOf" srcId="{DD47106B-019A-4E26-8131-6A6231D7D53E}" destId="{74C6BEA1-BEFF-494D-91EA-500995FC3E4C}" srcOrd="1" destOrd="1" presId="urn:microsoft.com/office/officeart/2005/8/layout/cycle4"/>
    <dgm:cxn modelId="{AE5DE0A4-9881-430E-9F70-FF738E1072B4}" srcId="{A130CE61-46B5-4A65-BB90-521796477166}" destId="{5DE46314-457A-4D34-82CE-89BAFDD477D4}" srcOrd="2" destOrd="0" parTransId="{A774085A-FB30-4E44-8BB9-4CAD7777561C}" sibTransId="{783FA835-E5A5-4F5B-B9CC-EE8FAD17D580}"/>
    <dgm:cxn modelId="{BEFA8BA6-E556-44ED-855C-FB9C219995B6}" type="presOf" srcId="{E09378F9-CC49-43A7-90EA-C649D37551A5}" destId="{9FD2CB47-1BCC-4F8B-BAE5-AD8C834227CF}" srcOrd="0" destOrd="0" presId="urn:microsoft.com/office/officeart/2005/8/layout/cycle4"/>
    <dgm:cxn modelId="{6E882FAB-B679-4A30-AD92-2A1501C4374A}" type="presOf" srcId="{F5E510FE-3935-4353-BAC0-C946CF41D3F4}" destId="{E426E482-B516-4821-A086-235E249F0764}" srcOrd="0" destOrd="1" presId="urn:microsoft.com/office/officeart/2005/8/layout/cycle4"/>
    <dgm:cxn modelId="{2228D8CE-B7E8-4F5F-B731-8FB7232F7BC6}" type="presOf" srcId="{F94159E8-0D42-452B-9190-D3C37624DE48}" destId="{E426E482-B516-4821-A086-235E249F0764}" srcOrd="0" destOrd="0" presId="urn:microsoft.com/office/officeart/2005/8/layout/cycle4"/>
    <dgm:cxn modelId="{F0A6F8E0-0D3D-40B2-943A-73303C29414C}" type="presOf" srcId="{6D96C4F3-DAFE-4AEF-A780-CC5BA6E9ABFE}" destId="{B6191EA2-2B2F-49E1-873F-E695DB659C49}" srcOrd="0" destOrd="0" presId="urn:microsoft.com/office/officeart/2005/8/layout/cycle4"/>
    <dgm:cxn modelId="{CC1EFEEB-6C14-4FD7-B46F-859D1742BF11}" type="presOf" srcId="{442FF13F-B0EC-4D1D-B855-3C0A95D295EB}" destId="{15FC0D52-0493-403D-9C70-B776399080F5}" srcOrd="0" destOrd="0" presId="urn:microsoft.com/office/officeart/2005/8/layout/cycle4"/>
    <dgm:cxn modelId="{96466CFC-7615-4744-AFFE-57AE9E5BD564}" srcId="{A130CE61-46B5-4A65-BB90-521796477166}" destId="{5436945A-4040-48F3-BEC4-9A72B05C2983}" srcOrd="0" destOrd="0" parTransId="{A0D7C40C-5A82-470C-9749-32C1DA3E826E}" sibTransId="{9964ED7F-5DA6-4E25-8798-490B7250EBB1}"/>
    <dgm:cxn modelId="{AB8D8CFF-EA15-40C2-8CE6-34FD41EC3B8D}" type="presOf" srcId="{6F1464E3-6798-4A57-AFE6-0944E6095D96}" destId="{0A4EE169-0CFD-4FA7-BD4B-8145BCFB6CE8}" srcOrd="0" destOrd="0" presId="urn:microsoft.com/office/officeart/2005/8/layout/cycle4"/>
    <dgm:cxn modelId="{FF7A667F-61B6-483A-A839-333ED524C061}" type="presParOf" srcId="{087E2852-4B95-4270-86F8-2B602F0DFD24}" destId="{6BD884D5-3908-4F0E-8362-07B04B96F23C}" srcOrd="0" destOrd="0" presId="urn:microsoft.com/office/officeart/2005/8/layout/cycle4"/>
    <dgm:cxn modelId="{193E2C82-09B0-4C70-AA3E-3C1CCD238325}" type="presParOf" srcId="{6BD884D5-3908-4F0E-8362-07B04B96F23C}" destId="{889A3D0E-9F0F-409F-B319-6974E288B12A}" srcOrd="0" destOrd="0" presId="urn:microsoft.com/office/officeart/2005/8/layout/cycle4"/>
    <dgm:cxn modelId="{655BCC30-7187-420A-AFF1-34E742BE973F}" type="presParOf" srcId="{889A3D0E-9F0F-409F-B319-6974E288B12A}" destId="{E426E482-B516-4821-A086-235E249F0764}" srcOrd="0" destOrd="0" presId="urn:microsoft.com/office/officeart/2005/8/layout/cycle4"/>
    <dgm:cxn modelId="{F1D0EE78-53A2-4949-8D68-CCFCED18A1C3}" type="presParOf" srcId="{889A3D0E-9F0F-409F-B319-6974E288B12A}" destId="{0EBD3BF8-C89C-4499-AB79-F905D7013E9B}" srcOrd="1" destOrd="0" presId="urn:microsoft.com/office/officeart/2005/8/layout/cycle4"/>
    <dgm:cxn modelId="{735E360C-5A73-4CEC-9123-BEBD1257EA2F}" type="presParOf" srcId="{6BD884D5-3908-4F0E-8362-07B04B96F23C}" destId="{35512D14-D8D1-40C6-935D-7F65418A9D91}" srcOrd="1" destOrd="0" presId="urn:microsoft.com/office/officeart/2005/8/layout/cycle4"/>
    <dgm:cxn modelId="{D2B2AAD3-3B91-4EAA-A7A5-2700BD879B85}" type="presParOf" srcId="{35512D14-D8D1-40C6-935D-7F65418A9D91}" destId="{9FD2CB47-1BCC-4F8B-BAE5-AD8C834227CF}" srcOrd="0" destOrd="0" presId="urn:microsoft.com/office/officeart/2005/8/layout/cycle4"/>
    <dgm:cxn modelId="{3FEF4694-CF58-41D3-B307-ECF18509D7E9}" type="presParOf" srcId="{35512D14-D8D1-40C6-935D-7F65418A9D91}" destId="{74C6BEA1-BEFF-494D-91EA-500995FC3E4C}" srcOrd="1" destOrd="0" presId="urn:microsoft.com/office/officeart/2005/8/layout/cycle4"/>
    <dgm:cxn modelId="{2667C05F-0AA3-43EC-B8F8-B3A29307CBBA}" type="presParOf" srcId="{6BD884D5-3908-4F0E-8362-07B04B96F23C}" destId="{EF6BBFB1-70A9-4865-AF72-31F8812E0614}" srcOrd="2" destOrd="0" presId="urn:microsoft.com/office/officeart/2005/8/layout/cycle4"/>
    <dgm:cxn modelId="{84B8DFA2-1377-4511-8445-AD8A6FFE5F28}" type="presParOf" srcId="{EF6BBFB1-70A9-4865-AF72-31F8812E0614}" destId="{B6191EA2-2B2F-49E1-873F-E695DB659C49}" srcOrd="0" destOrd="0" presId="urn:microsoft.com/office/officeart/2005/8/layout/cycle4"/>
    <dgm:cxn modelId="{69B3B100-E6C6-4704-B385-64CECED20404}" type="presParOf" srcId="{EF6BBFB1-70A9-4865-AF72-31F8812E0614}" destId="{6D80E153-E0DC-46E4-ACF2-BA0551982E05}" srcOrd="1" destOrd="0" presId="urn:microsoft.com/office/officeart/2005/8/layout/cycle4"/>
    <dgm:cxn modelId="{EBA4061C-649B-4859-838E-CCFF890FF883}" type="presParOf" srcId="{6BD884D5-3908-4F0E-8362-07B04B96F23C}" destId="{3C54B48C-4EEA-4E3C-94A9-E3340F9C9D88}" srcOrd="3" destOrd="0" presId="urn:microsoft.com/office/officeart/2005/8/layout/cycle4"/>
    <dgm:cxn modelId="{13F18BAC-6444-4D18-9412-1D5603B4A90B}" type="presParOf" srcId="{3C54B48C-4EEA-4E3C-94A9-E3340F9C9D88}" destId="{15FC0D52-0493-403D-9C70-B776399080F5}" srcOrd="0" destOrd="0" presId="urn:microsoft.com/office/officeart/2005/8/layout/cycle4"/>
    <dgm:cxn modelId="{0A9508D0-82D9-4F1A-9472-D5DF61071D43}" type="presParOf" srcId="{3C54B48C-4EEA-4E3C-94A9-E3340F9C9D88}" destId="{A7C4FBB2-5B55-4235-AA79-0C1516543A6C}" srcOrd="1" destOrd="0" presId="urn:microsoft.com/office/officeart/2005/8/layout/cycle4"/>
    <dgm:cxn modelId="{FA6A3BC5-2CF7-42A5-ABAF-C2BBE81F56D8}" type="presParOf" srcId="{6BD884D5-3908-4F0E-8362-07B04B96F23C}" destId="{D7D7DC48-7118-45EB-97DD-197441768A2A}" srcOrd="4" destOrd="0" presId="urn:microsoft.com/office/officeart/2005/8/layout/cycle4"/>
    <dgm:cxn modelId="{01519587-2FB3-4CC2-97BF-F7833C8F3128}" type="presParOf" srcId="{087E2852-4B95-4270-86F8-2B602F0DFD24}" destId="{D49C86BC-C13C-44AD-9157-37D8A0CF0820}" srcOrd="1" destOrd="0" presId="urn:microsoft.com/office/officeart/2005/8/layout/cycle4"/>
    <dgm:cxn modelId="{F217BA89-2A59-48DC-9534-45546E737EAE}" type="presParOf" srcId="{D49C86BC-C13C-44AD-9157-37D8A0CF0820}" destId="{4741B562-15EE-460E-A309-35580FDA454C}" srcOrd="0" destOrd="0" presId="urn:microsoft.com/office/officeart/2005/8/layout/cycle4"/>
    <dgm:cxn modelId="{0CA66EF7-B8E3-46BF-8A3E-1F29BCA41B57}" type="presParOf" srcId="{D49C86BC-C13C-44AD-9157-37D8A0CF0820}" destId="{D95F3A79-9749-46FF-ADA9-8F075F84619B}" srcOrd="1" destOrd="0" presId="urn:microsoft.com/office/officeart/2005/8/layout/cycle4"/>
    <dgm:cxn modelId="{7503DD0C-FD2C-4227-A19B-A8AB6583BBF7}" type="presParOf" srcId="{D49C86BC-C13C-44AD-9157-37D8A0CF0820}" destId="{B8176DE6-B661-4EA8-944E-7076FAC7D69B}" srcOrd="2" destOrd="0" presId="urn:microsoft.com/office/officeart/2005/8/layout/cycle4"/>
    <dgm:cxn modelId="{B22B88CC-FEF8-4541-A2A1-7C48FE771AEC}" type="presParOf" srcId="{D49C86BC-C13C-44AD-9157-37D8A0CF0820}" destId="{0A4EE169-0CFD-4FA7-BD4B-8145BCFB6CE8}" srcOrd="3" destOrd="0" presId="urn:microsoft.com/office/officeart/2005/8/layout/cycle4"/>
    <dgm:cxn modelId="{400B35B7-47AC-4490-A17B-0DE6AC16B359}" type="presParOf" srcId="{D49C86BC-C13C-44AD-9157-37D8A0CF0820}" destId="{27AD9BBC-EA2B-4439-93BF-F3B8146AE0CA}" srcOrd="4" destOrd="0" presId="urn:microsoft.com/office/officeart/2005/8/layout/cycle4"/>
    <dgm:cxn modelId="{5BB77359-C603-48BC-9194-7013E1D168B5}" type="presParOf" srcId="{087E2852-4B95-4270-86F8-2B602F0DFD24}" destId="{DF0F89B1-F97A-49D1-81F1-53AD25F7F011}" srcOrd="2" destOrd="0" presId="urn:microsoft.com/office/officeart/2005/8/layout/cycle4"/>
    <dgm:cxn modelId="{1F65CB70-D302-4CCB-9DB2-44BB02B409ED}" type="presParOf" srcId="{087E2852-4B95-4270-86F8-2B602F0DFD24}" destId="{BC1EF192-AE6E-41C1-91E1-72E1F6F64B4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CE74DC-CC09-4ADC-879A-E7FA3C2C3133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B9D3555-FDC1-4DCF-9C16-E79570CA4562}">
      <dgm:prSet phldrT="[Texto]" custT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600" dirty="0">
            <a:ln>
              <a:noFill/>
            </a:ln>
            <a:solidFill>
              <a:schemeClr val="tx1"/>
            </a:solidFill>
          </a:endParaRPr>
        </a:p>
      </dgm:t>
    </dgm:pt>
    <dgm:pt modelId="{8135FB22-632E-4DA5-906D-A0FB038B3634}" type="parTrans" cxnId="{09A7D2E0-424A-4F4D-9A9B-A9789585A594}">
      <dgm:prSet/>
      <dgm:spPr/>
      <dgm:t>
        <a:bodyPr/>
        <a:lstStyle/>
        <a:p>
          <a:endParaRPr lang="es-ES"/>
        </a:p>
      </dgm:t>
    </dgm:pt>
    <dgm:pt modelId="{FCF237A2-0018-43FF-8794-9F8406398F8F}" type="sibTrans" cxnId="{09A7D2E0-424A-4F4D-9A9B-A9789585A594}">
      <dgm:prSet/>
      <dgm:spPr/>
      <dgm:t>
        <a:bodyPr/>
        <a:lstStyle/>
        <a:p>
          <a:endParaRPr lang="es-ES"/>
        </a:p>
      </dgm:t>
    </dgm:pt>
    <dgm:pt modelId="{B004AAE0-0DC0-49CC-B4EC-11699C597F2C}">
      <dgm:prSet phldrT="[Texto]" custT="1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gm:t>
    </dgm:pt>
    <dgm:pt modelId="{6A6CD28C-5AF6-4336-A72C-4640045BBECD}" type="parTrans" cxnId="{5428C190-EE97-480A-A1FA-D9E2C6814F21}">
      <dgm:prSet/>
      <dgm:spPr/>
      <dgm:t>
        <a:bodyPr/>
        <a:lstStyle/>
        <a:p>
          <a:endParaRPr lang="es-ES"/>
        </a:p>
      </dgm:t>
    </dgm:pt>
    <dgm:pt modelId="{31B16430-C446-4E18-9E9E-75CC71AF0E62}" type="sibTrans" cxnId="{5428C190-EE97-480A-A1FA-D9E2C6814F21}">
      <dgm:prSet/>
      <dgm:spPr/>
      <dgm:t>
        <a:bodyPr/>
        <a:lstStyle/>
        <a:p>
          <a:endParaRPr lang="es-ES"/>
        </a:p>
      </dgm:t>
    </dgm:pt>
    <dgm:pt modelId="{A54F85A4-A493-4E94-A35C-87D541A0AA76}">
      <dgm:prSet phldrT="[Texto]" custT="1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20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gm:t>
    </dgm:pt>
    <dgm:pt modelId="{72E57E71-8C65-45D9-A4CB-8FE841B9AF95}" type="parTrans" cxnId="{C27D8FD5-92C5-4518-8E26-6657C8004A38}">
      <dgm:prSet/>
      <dgm:spPr/>
      <dgm:t>
        <a:bodyPr/>
        <a:lstStyle/>
        <a:p>
          <a:endParaRPr lang="es-ES"/>
        </a:p>
      </dgm:t>
    </dgm:pt>
    <dgm:pt modelId="{137E3D4F-8BC2-4332-800E-6B067F1D9B35}" type="sibTrans" cxnId="{C27D8FD5-92C5-4518-8E26-6657C8004A38}">
      <dgm:prSet/>
      <dgm:spPr/>
      <dgm:t>
        <a:bodyPr/>
        <a:lstStyle/>
        <a:p>
          <a:endParaRPr lang="es-ES"/>
        </a:p>
      </dgm:t>
    </dgm:pt>
    <dgm:pt modelId="{BA106CB2-C6C4-4768-ADD9-23C4E5A63AC8}">
      <dgm:prSet phldrT="[Texto]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2E1EB6B-8621-4D6A-A752-5480D9D8825A}" type="parTrans" cxnId="{6D58EE60-4F40-4E74-B5DC-6A47962ABFC4}">
      <dgm:prSet/>
      <dgm:spPr/>
      <dgm:t>
        <a:bodyPr/>
        <a:lstStyle/>
        <a:p>
          <a:endParaRPr lang="es-ES"/>
        </a:p>
      </dgm:t>
    </dgm:pt>
    <dgm:pt modelId="{EABA0484-B820-4F20-9E46-CC1EEB00FC77}" type="sibTrans" cxnId="{6D58EE60-4F40-4E74-B5DC-6A47962ABFC4}">
      <dgm:prSet/>
      <dgm:spPr/>
      <dgm:t>
        <a:bodyPr/>
        <a:lstStyle/>
        <a:p>
          <a:endParaRPr lang="es-ES"/>
        </a:p>
      </dgm:t>
    </dgm:pt>
    <dgm:pt modelId="{C54BE576-0EF2-48D8-8D52-384A8583BF00}">
      <dgm:prSet phldrT="[Texto]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0F48296-42BD-4E49-8043-DAA8A7E91F2F}" type="parTrans" cxnId="{9E8CBA47-0D5B-48F6-8CA8-F3745744C392}">
      <dgm:prSet/>
      <dgm:spPr/>
      <dgm:t>
        <a:bodyPr/>
        <a:lstStyle/>
        <a:p>
          <a:endParaRPr lang="es-ES"/>
        </a:p>
      </dgm:t>
    </dgm:pt>
    <dgm:pt modelId="{28FDA91B-E674-4796-8D21-46D2E84B41A2}" type="sibTrans" cxnId="{9E8CBA47-0D5B-48F6-8CA8-F3745744C392}">
      <dgm:prSet/>
      <dgm:spPr/>
      <dgm:t>
        <a:bodyPr/>
        <a:lstStyle/>
        <a:p>
          <a:endParaRPr lang="es-ES"/>
        </a:p>
      </dgm:t>
    </dgm:pt>
    <dgm:pt modelId="{32C19890-24C2-432E-BA90-9A27CC101CCB}">
      <dgm:prSet/>
      <dgm:spPr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>
            <a:ln>
              <a:solidFill>
                <a:sysClr val="windowText" lastClr="000000"/>
              </a:solidFill>
            </a:ln>
          </a:endParaRPr>
        </a:p>
      </dgm:t>
    </dgm:pt>
    <dgm:pt modelId="{55B130D4-7D5D-4385-8D25-9CFC3F279B15}" type="parTrans" cxnId="{DA7E3924-D841-4969-B078-495CB8D5F969}">
      <dgm:prSet/>
      <dgm:spPr/>
      <dgm:t>
        <a:bodyPr/>
        <a:lstStyle/>
        <a:p>
          <a:endParaRPr lang="es-ES"/>
        </a:p>
      </dgm:t>
    </dgm:pt>
    <dgm:pt modelId="{18F055F2-7C89-41F1-853F-D039897DC4CA}" type="sibTrans" cxnId="{DA7E3924-D841-4969-B078-495CB8D5F969}">
      <dgm:prSet/>
      <dgm:spPr/>
      <dgm:t>
        <a:bodyPr/>
        <a:lstStyle/>
        <a:p>
          <a:endParaRPr lang="es-ES"/>
        </a:p>
      </dgm:t>
    </dgm:pt>
    <dgm:pt modelId="{09D48A18-301C-4D39-A2A8-1C943E3DA183}">
      <dgm:prSet custT="1"/>
      <dgm:spPr>
        <a:blipFill dpi="0"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600" dirty="0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177CC8E4-E486-4AEC-BC85-BA7A3601863E}" type="parTrans" cxnId="{36C00F42-2D2A-42C0-A766-FB98BF47F5D2}">
      <dgm:prSet/>
      <dgm:spPr/>
      <dgm:t>
        <a:bodyPr/>
        <a:lstStyle/>
        <a:p>
          <a:endParaRPr lang="es-ES"/>
        </a:p>
      </dgm:t>
    </dgm:pt>
    <dgm:pt modelId="{2B490FFB-92CC-47D7-B3FB-FC55051EE7D0}" type="sibTrans" cxnId="{36C00F42-2D2A-42C0-A766-FB98BF47F5D2}">
      <dgm:prSet/>
      <dgm:spPr/>
      <dgm:t>
        <a:bodyPr/>
        <a:lstStyle/>
        <a:p>
          <a:endParaRPr lang="es-ES"/>
        </a:p>
      </dgm:t>
    </dgm:pt>
    <dgm:pt modelId="{C451C34A-B9AC-4ACD-AFC4-A28DBFB39EC8}">
      <dgm:prSet/>
      <dgm:spPr>
        <a:blipFill rotWithShape="0">
          <a:blip xmlns:r="http://schemas.openxmlformats.org/officeDocument/2006/relationships" r:embed="rId8"/>
          <a:srcRect/>
          <a:stretch>
            <a:fillRect l="-27000" r="-27000"/>
          </a:stretch>
        </a:blipFill>
      </dgm:spPr>
      <dgm:t>
        <a:bodyPr/>
        <a:lstStyle/>
        <a:p>
          <a:endParaRPr lang="es-ES"/>
        </a:p>
      </dgm:t>
    </dgm:pt>
    <dgm:pt modelId="{83235290-5200-4C3F-B6C6-BC0E23FDD493}" type="parTrans" cxnId="{95D0BF5C-D7D8-41F2-989B-C1FE3DF2A436}">
      <dgm:prSet/>
      <dgm:spPr/>
      <dgm:t>
        <a:bodyPr/>
        <a:lstStyle/>
        <a:p>
          <a:endParaRPr lang="es-ES"/>
        </a:p>
      </dgm:t>
    </dgm:pt>
    <dgm:pt modelId="{13C27DC7-9531-4589-B158-68135E990F1B}" type="sibTrans" cxnId="{95D0BF5C-D7D8-41F2-989B-C1FE3DF2A436}">
      <dgm:prSet/>
      <dgm:spPr/>
      <dgm:t>
        <a:bodyPr/>
        <a:lstStyle/>
        <a:p>
          <a:endParaRPr lang="es-ES"/>
        </a:p>
      </dgm:t>
    </dgm:pt>
    <dgm:pt modelId="{4DB66E3C-29B1-4D5B-BD38-7A850A897BB9}" type="pres">
      <dgm:prSet presAssocID="{B2CE74DC-CC09-4ADC-879A-E7FA3C2C3133}" presName="Name0" presStyleCnt="0">
        <dgm:presLayoutVars>
          <dgm:dir/>
          <dgm:resizeHandles val="exact"/>
        </dgm:presLayoutVars>
      </dgm:prSet>
      <dgm:spPr/>
    </dgm:pt>
    <dgm:pt modelId="{C0BD566E-D72B-4B4A-87AF-EB1D76A62CE0}" type="pres">
      <dgm:prSet presAssocID="{B2CE74DC-CC09-4ADC-879A-E7FA3C2C3133}" presName="cycle" presStyleCnt="0"/>
      <dgm:spPr/>
    </dgm:pt>
    <dgm:pt modelId="{3607E147-BF0E-4382-B559-126A2375349D}" type="pres">
      <dgm:prSet presAssocID="{7B9D3555-FDC1-4DCF-9C16-E79570CA4562}" presName="nodeFirstNode" presStyleLbl="node1" presStyleIdx="0" presStyleCnt="8">
        <dgm:presLayoutVars>
          <dgm:bulletEnabled val="1"/>
        </dgm:presLayoutVars>
      </dgm:prSet>
      <dgm:spPr/>
    </dgm:pt>
    <dgm:pt modelId="{81D6CA26-1A66-44C5-9002-A802CC70C549}" type="pres">
      <dgm:prSet presAssocID="{FCF237A2-0018-43FF-8794-9F8406398F8F}" presName="sibTransFirstNode" presStyleLbl="bgShp" presStyleIdx="0" presStyleCnt="1"/>
      <dgm:spPr/>
    </dgm:pt>
    <dgm:pt modelId="{1A697F48-6478-4E8C-B1D2-C31A8C9BFEBA}" type="pres">
      <dgm:prSet presAssocID="{B004AAE0-0DC0-49CC-B4EC-11699C597F2C}" presName="nodeFollowingNodes" presStyleLbl="node1" presStyleIdx="1" presStyleCnt="8" custRadScaleRad="114018" custRadScaleInc="-428976">
        <dgm:presLayoutVars>
          <dgm:bulletEnabled val="1"/>
        </dgm:presLayoutVars>
      </dgm:prSet>
      <dgm:spPr/>
    </dgm:pt>
    <dgm:pt modelId="{7F8DF344-3856-4C1D-A522-1394CD799303}" type="pres">
      <dgm:prSet presAssocID="{A54F85A4-A493-4E94-A35C-87D541A0AA76}" presName="nodeFollowingNodes" presStyleLbl="node1" presStyleIdx="2" presStyleCnt="8">
        <dgm:presLayoutVars>
          <dgm:bulletEnabled val="1"/>
        </dgm:presLayoutVars>
      </dgm:prSet>
      <dgm:spPr/>
    </dgm:pt>
    <dgm:pt modelId="{186DB448-1ED2-474F-9040-7E5EE6C02CC0}" type="pres">
      <dgm:prSet presAssocID="{BA106CB2-C6C4-4768-ADD9-23C4E5A63AC8}" presName="nodeFollowingNodes" presStyleLbl="node1" presStyleIdx="3" presStyleCnt="8">
        <dgm:presLayoutVars>
          <dgm:bulletEnabled val="1"/>
        </dgm:presLayoutVars>
      </dgm:prSet>
      <dgm:spPr/>
    </dgm:pt>
    <dgm:pt modelId="{E23F8A11-DDF2-44A5-88BD-9EE7ADA3E374}" type="pres">
      <dgm:prSet presAssocID="{C54BE576-0EF2-48D8-8D52-384A8583BF00}" presName="nodeFollowingNodes" presStyleLbl="node1" presStyleIdx="4" presStyleCnt="8">
        <dgm:presLayoutVars>
          <dgm:bulletEnabled val="1"/>
        </dgm:presLayoutVars>
      </dgm:prSet>
      <dgm:spPr/>
    </dgm:pt>
    <dgm:pt modelId="{3EB48351-F264-474D-8C10-CB1CC603F62F}" type="pres">
      <dgm:prSet presAssocID="{32C19890-24C2-432E-BA90-9A27CC101CCB}" presName="nodeFollowingNodes" presStyleLbl="node1" presStyleIdx="5" presStyleCnt="8" custRadScaleRad="123266" custRadScaleInc="-415312">
        <dgm:presLayoutVars>
          <dgm:bulletEnabled val="1"/>
        </dgm:presLayoutVars>
      </dgm:prSet>
      <dgm:spPr/>
    </dgm:pt>
    <dgm:pt modelId="{729D6513-FEF4-4596-B37B-D61B6740CE9A}" type="pres">
      <dgm:prSet presAssocID="{C451C34A-B9AC-4ACD-AFC4-A28DBFB39EC8}" presName="nodeFollowingNodes" presStyleLbl="node1" presStyleIdx="6" presStyleCnt="8" custRadScaleRad="106047" custRadScaleInc="107041">
        <dgm:presLayoutVars>
          <dgm:bulletEnabled val="1"/>
        </dgm:presLayoutVars>
      </dgm:prSet>
      <dgm:spPr/>
    </dgm:pt>
    <dgm:pt modelId="{455C9D41-1C1F-4E02-852F-6A6FEF50BE5B}" type="pres">
      <dgm:prSet presAssocID="{09D48A18-301C-4D39-A2A8-1C943E3DA183}" presName="nodeFollowingNodes" presStyleLbl="node1" presStyleIdx="7" presStyleCnt="8" custRadScaleRad="92934" custRadScaleInc="-105443">
        <dgm:presLayoutVars>
          <dgm:bulletEnabled val="1"/>
        </dgm:presLayoutVars>
      </dgm:prSet>
      <dgm:spPr/>
    </dgm:pt>
  </dgm:ptLst>
  <dgm:cxnLst>
    <dgm:cxn modelId="{9970C721-3798-456D-AE47-7B251DA9E92D}" type="presOf" srcId="{FCF237A2-0018-43FF-8794-9F8406398F8F}" destId="{81D6CA26-1A66-44C5-9002-A802CC70C549}" srcOrd="0" destOrd="0" presId="urn:microsoft.com/office/officeart/2005/8/layout/cycle3"/>
    <dgm:cxn modelId="{DA7E3924-D841-4969-B078-495CB8D5F969}" srcId="{B2CE74DC-CC09-4ADC-879A-E7FA3C2C3133}" destId="{32C19890-24C2-432E-BA90-9A27CC101CCB}" srcOrd="5" destOrd="0" parTransId="{55B130D4-7D5D-4385-8D25-9CFC3F279B15}" sibTransId="{18F055F2-7C89-41F1-853F-D039897DC4CA}"/>
    <dgm:cxn modelId="{BCF9A130-5FC9-4677-B3CA-CA8307982327}" type="presOf" srcId="{09D48A18-301C-4D39-A2A8-1C943E3DA183}" destId="{455C9D41-1C1F-4E02-852F-6A6FEF50BE5B}" srcOrd="0" destOrd="0" presId="urn:microsoft.com/office/officeart/2005/8/layout/cycle3"/>
    <dgm:cxn modelId="{95D0BF5C-D7D8-41F2-989B-C1FE3DF2A436}" srcId="{B2CE74DC-CC09-4ADC-879A-E7FA3C2C3133}" destId="{C451C34A-B9AC-4ACD-AFC4-A28DBFB39EC8}" srcOrd="6" destOrd="0" parTransId="{83235290-5200-4C3F-B6C6-BC0E23FDD493}" sibTransId="{13C27DC7-9531-4589-B158-68135E990F1B}"/>
    <dgm:cxn modelId="{6D58EE60-4F40-4E74-B5DC-6A47962ABFC4}" srcId="{B2CE74DC-CC09-4ADC-879A-E7FA3C2C3133}" destId="{BA106CB2-C6C4-4768-ADD9-23C4E5A63AC8}" srcOrd="3" destOrd="0" parTransId="{32E1EB6B-8621-4D6A-A752-5480D9D8825A}" sibTransId="{EABA0484-B820-4F20-9E46-CC1EEB00FC77}"/>
    <dgm:cxn modelId="{36C00F42-2D2A-42C0-A766-FB98BF47F5D2}" srcId="{B2CE74DC-CC09-4ADC-879A-E7FA3C2C3133}" destId="{09D48A18-301C-4D39-A2A8-1C943E3DA183}" srcOrd="7" destOrd="0" parTransId="{177CC8E4-E486-4AEC-BC85-BA7A3601863E}" sibTransId="{2B490FFB-92CC-47D7-B3FB-FC55051EE7D0}"/>
    <dgm:cxn modelId="{9E8CBA47-0D5B-48F6-8CA8-F3745744C392}" srcId="{B2CE74DC-CC09-4ADC-879A-E7FA3C2C3133}" destId="{C54BE576-0EF2-48D8-8D52-384A8583BF00}" srcOrd="4" destOrd="0" parTransId="{70F48296-42BD-4E49-8043-DAA8A7E91F2F}" sibTransId="{28FDA91B-E674-4796-8D21-46D2E84B41A2}"/>
    <dgm:cxn modelId="{15FC3C81-AE0B-42A6-9F1C-E0B438AC6E83}" type="presOf" srcId="{C54BE576-0EF2-48D8-8D52-384A8583BF00}" destId="{E23F8A11-DDF2-44A5-88BD-9EE7ADA3E374}" srcOrd="0" destOrd="0" presId="urn:microsoft.com/office/officeart/2005/8/layout/cycle3"/>
    <dgm:cxn modelId="{A6F1A487-FA4B-41CB-B3D7-F7CCE834C9AE}" type="presOf" srcId="{BA106CB2-C6C4-4768-ADD9-23C4E5A63AC8}" destId="{186DB448-1ED2-474F-9040-7E5EE6C02CC0}" srcOrd="0" destOrd="0" presId="urn:microsoft.com/office/officeart/2005/8/layout/cycle3"/>
    <dgm:cxn modelId="{5428C190-EE97-480A-A1FA-D9E2C6814F21}" srcId="{B2CE74DC-CC09-4ADC-879A-E7FA3C2C3133}" destId="{B004AAE0-0DC0-49CC-B4EC-11699C597F2C}" srcOrd="1" destOrd="0" parTransId="{6A6CD28C-5AF6-4336-A72C-4640045BBECD}" sibTransId="{31B16430-C446-4E18-9E9E-75CC71AF0E62}"/>
    <dgm:cxn modelId="{8B191194-AB13-4DED-8D51-2E5574C14BB9}" type="presOf" srcId="{B004AAE0-0DC0-49CC-B4EC-11699C597F2C}" destId="{1A697F48-6478-4E8C-B1D2-C31A8C9BFEBA}" srcOrd="0" destOrd="0" presId="urn:microsoft.com/office/officeart/2005/8/layout/cycle3"/>
    <dgm:cxn modelId="{30A97AB0-72F3-4D7D-944C-D92A92D76B76}" type="presOf" srcId="{7B9D3555-FDC1-4DCF-9C16-E79570CA4562}" destId="{3607E147-BF0E-4382-B559-126A2375349D}" srcOrd="0" destOrd="0" presId="urn:microsoft.com/office/officeart/2005/8/layout/cycle3"/>
    <dgm:cxn modelId="{F4DB53B4-FB38-4F96-A333-26140B2DBCA8}" type="presOf" srcId="{A54F85A4-A493-4E94-A35C-87D541A0AA76}" destId="{7F8DF344-3856-4C1D-A522-1394CD799303}" srcOrd="0" destOrd="0" presId="urn:microsoft.com/office/officeart/2005/8/layout/cycle3"/>
    <dgm:cxn modelId="{83DC35BB-9839-4B47-BD8B-845F1095F157}" type="presOf" srcId="{B2CE74DC-CC09-4ADC-879A-E7FA3C2C3133}" destId="{4DB66E3C-29B1-4D5B-BD38-7A850A897BB9}" srcOrd="0" destOrd="0" presId="urn:microsoft.com/office/officeart/2005/8/layout/cycle3"/>
    <dgm:cxn modelId="{C27D8FD5-92C5-4518-8E26-6657C8004A38}" srcId="{B2CE74DC-CC09-4ADC-879A-E7FA3C2C3133}" destId="{A54F85A4-A493-4E94-A35C-87D541A0AA76}" srcOrd="2" destOrd="0" parTransId="{72E57E71-8C65-45D9-A4CB-8FE841B9AF95}" sibTransId="{137E3D4F-8BC2-4332-800E-6B067F1D9B35}"/>
    <dgm:cxn modelId="{09A7D2E0-424A-4F4D-9A9B-A9789585A594}" srcId="{B2CE74DC-CC09-4ADC-879A-E7FA3C2C3133}" destId="{7B9D3555-FDC1-4DCF-9C16-E79570CA4562}" srcOrd="0" destOrd="0" parTransId="{8135FB22-632E-4DA5-906D-A0FB038B3634}" sibTransId="{FCF237A2-0018-43FF-8794-9F8406398F8F}"/>
    <dgm:cxn modelId="{63119EED-8E43-4273-828B-372B131DA836}" type="presOf" srcId="{32C19890-24C2-432E-BA90-9A27CC101CCB}" destId="{3EB48351-F264-474D-8C10-CB1CC603F62F}" srcOrd="0" destOrd="0" presId="urn:microsoft.com/office/officeart/2005/8/layout/cycle3"/>
    <dgm:cxn modelId="{C49DF5F9-5443-4FD4-92D9-5453A73F940E}" type="presOf" srcId="{C451C34A-B9AC-4ACD-AFC4-A28DBFB39EC8}" destId="{729D6513-FEF4-4596-B37B-D61B6740CE9A}" srcOrd="0" destOrd="0" presId="urn:microsoft.com/office/officeart/2005/8/layout/cycle3"/>
    <dgm:cxn modelId="{C9E53ECD-9261-427F-8835-E9B8C7CC7624}" type="presParOf" srcId="{4DB66E3C-29B1-4D5B-BD38-7A850A897BB9}" destId="{C0BD566E-D72B-4B4A-87AF-EB1D76A62CE0}" srcOrd="0" destOrd="0" presId="urn:microsoft.com/office/officeart/2005/8/layout/cycle3"/>
    <dgm:cxn modelId="{8428ADC0-2434-456D-9DA0-B296C8FE642D}" type="presParOf" srcId="{C0BD566E-D72B-4B4A-87AF-EB1D76A62CE0}" destId="{3607E147-BF0E-4382-B559-126A2375349D}" srcOrd="0" destOrd="0" presId="urn:microsoft.com/office/officeart/2005/8/layout/cycle3"/>
    <dgm:cxn modelId="{F2A5D450-7627-4B99-9B90-FF277517E6DF}" type="presParOf" srcId="{C0BD566E-D72B-4B4A-87AF-EB1D76A62CE0}" destId="{81D6CA26-1A66-44C5-9002-A802CC70C549}" srcOrd="1" destOrd="0" presId="urn:microsoft.com/office/officeart/2005/8/layout/cycle3"/>
    <dgm:cxn modelId="{981DFAA8-8465-4762-AB98-0922BF5DA15A}" type="presParOf" srcId="{C0BD566E-D72B-4B4A-87AF-EB1D76A62CE0}" destId="{1A697F48-6478-4E8C-B1D2-C31A8C9BFEBA}" srcOrd="2" destOrd="0" presId="urn:microsoft.com/office/officeart/2005/8/layout/cycle3"/>
    <dgm:cxn modelId="{7DC3BC9C-C510-475C-BC45-A5495AF97164}" type="presParOf" srcId="{C0BD566E-D72B-4B4A-87AF-EB1D76A62CE0}" destId="{7F8DF344-3856-4C1D-A522-1394CD799303}" srcOrd="3" destOrd="0" presId="urn:microsoft.com/office/officeart/2005/8/layout/cycle3"/>
    <dgm:cxn modelId="{427BCC84-4C25-4665-BA2D-6253FC9AD6E9}" type="presParOf" srcId="{C0BD566E-D72B-4B4A-87AF-EB1D76A62CE0}" destId="{186DB448-1ED2-474F-9040-7E5EE6C02CC0}" srcOrd="4" destOrd="0" presId="urn:microsoft.com/office/officeart/2005/8/layout/cycle3"/>
    <dgm:cxn modelId="{0672360C-6ABE-4619-852B-4CCB83AD0F3B}" type="presParOf" srcId="{C0BD566E-D72B-4B4A-87AF-EB1D76A62CE0}" destId="{E23F8A11-DDF2-44A5-88BD-9EE7ADA3E374}" srcOrd="5" destOrd="0" presId="urn:microsoft.com/office/officeart/2005/8/layout/cycle3"/>
    <dgm:cxn modelId="{E125DF4F-F04D-443A-9EAC-F206F189039C}" type="presParOf" srcId="{C0BD566E-D72B-4B4A-87AF-EB1D76A62CE0}" destId="{3EB48351-F264-474D-8C10-CB1CC603F62F}" srcOrd="6" destOrd="0" presId="urn:microsoft.com/office/officeart/2005/8/layout/cycle3"/>
    <dgm:cxn modelId="{AFB99F2B-D718-4057-A236-82B387659F5C}" type="presParOf" srcId="{C0BD566E-D72B-4B4A-87AF-EB1D76A62CE0}" destId="{729D6513-FEF4-4596-B37B-D61B6740CE9A}" srcOrd="7" destOrd="0" presId="urn:microsoft.com/office/officeart/2005/8/layout/cycle3"/>
    <dgm:cxn modelId="{658D874E-792D-4DF9-8D8C-AF1A099CC3AB}" type="presParOf" srcId="{C0BD566E-D72B-4B4A-87AF-EB1D76A62CE0}" destId="{455C9D41-1C1F-4E02-852F-6A6FEF50BE5B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79D828-C29D-43E3-BE17-0764F5FB9F4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7F15BA4-07F7-4781-A1C2-B28656201A4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Semana discapacidad Leganés</a:t>
          </a:r>
        </a:p>
      </dgm:t>
    </dgm:pt>
    <dgm:pt modelId="{7F018AD6-98D4-47B8-844B-70A33320F896}" type="parTrans" cxnId="{19011620-BBFC-40E4-9E43-5481A09E2100}">
      <dgm:prSet/>
      <dgm:spPr/>
      <dgm:t>
        <a:bodyPr/>
        <a:lstStyle/>
        <a:p>
          <a:endParaRPr lang="es-ES"/>
        </a:p>
      </dgm:t>
    </dgm:pt>
    <dgm:pt modelId="{B35BB0DD-DB45-4F98-9523-5CA358C77884}" type="sibTrans" cxnId="{19011620-BBFC-40E4-9E43-5481A09E2100}">
      <dgm:prSet/>
      <dgm:spPr/>
      <dgm:t>
        <a:bodyPr/>
        <a:lstStyle/>
        <a:p>
          <a:endParaRPr lang="es-ES"/>
        </a:p>
      </dgm:t>
    </dgm:pt>
    <dgm:pt modelId="{9085EB62-26BD-40E9-88F0-E646AA989EBF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Validación de espacios municipales de Aranjuez </a:t>
          </a:r>
        </a:p>
      </dgm:t>
    </dgm:pt>
    <dgm:pt modelId="{21642938-893D-4C1C-A269-F523E2C98112}" type="parTrans" cxnId="{1C9042FD-352F-4BF1-A283-C0D8798E2D02}">
      <dgm:prSet/>
      <dgm:spPr/>
      <dgm:t>
        <a:bodyPr/>
        <a:lstStyle/>
        <a:p>
          <a:endParaRPr lang="es-ES"/>
        </a:p>
      </dgm:t>
    </dgm:pt>
    <dgm:pt modelId="{6B2688A2-2A0D-4783-BCA4-B84CA28B7505}" type="sibTrans" cxnId="{1C9042FD-352F-4BF1-A283-C0D8798E2D02}">
      <dgm:prSet/>
      <dgm:spPr/>
      <dgm:t>
        <a:bodyPr/>
        <a:lstStyle/>
        <a:p>
          <a:endParaRPr lang="es-ES"/>
        </a:p>
      </dgm:t>
    </dgm:pt>
    <dgm:pt modelId="{CA3C0FF6-6E14-431D-BBB0-FE288A45DAAE}">
      <dgm:prSet phldrT="[Texto]" custT="1"/>
      <dgm:spPr>
        <a:solidFill>
          <a:schemeClr val="accent5"/>
        </a:solidFill>
      </dgm:spPr>
      <dgm:t>
        <a:bodyPr/>
        <a:lstStyle/>
        <a:p>
          <a:pPr algn="ctr"/>
          <a:r>
            <a:rPr lang="es-E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Día Mundial de Concienciación sobre el Autismo </a:t>
          </a:r>
        </a:p>
        <a:p>
          <a:pPr algn="ctr"/>
          <a:r>
            <a:rPr lang="es-E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Leganés</a:t>
          </a:r>
        </a:p>
      </dgm:t>
    </dgm:pt>
    <dgm:pt modelId="{3BE0F336-1142-4AE1-A794-331B9BB664CD}" type="parTrans" cxnId="{6253C420-5F99-42FF-B07A-E235346F2677}">
      <dgm:prSet/>
      <dgm:spPr/>
      <dgm:t>
        <a:bodyPr/>
        <a:lstStyle/>
        <a:p>
          <a:endParaRPr lang="es-ES"/>
        </a:p>
      </dgm:t>
    </dgm:pt>
    <dgm:pt modelId="{8B709F88-0F6B-4B55-B7B4-A3AB2ED7D997}" type="sibTrans" cxnId="{6253C420-5F99-42FF-B07A-E235346F2677}">
      <dgm:prSet/>
      <dgm:spPr/>
      <dgm:t>
        <a:bodyPr/>
        <a:lstStyle/>
        <a:p>
          <a:endParaRPr lang="es-ES"/>
        </a:p>
      </dgm:t>
    </dgm:pt>
    <dgm:pt modelId="{1617E83A-DABD-4224-868A-4B93C1541DA6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F0963-0464-44B5-8529-F2C9B9FACEA9}" type="parTrans" cxnId="{CBD21932-0B58-4B02-A4FC-B93CA9041259}">
      <dgm:prSet/>
      <dgm:spPr/>
      <dgm:t>
        <a:bodyPr/>
        <a:lstStyle/>
        <a:p>
          <a:endParaRPr lang="es-ES"/>
        </a:p>
      </dgm:t>
    </dgm:pt>
    <dgm:pt modelId="{C58C7F4C-C066-4411-987A-452BB6DD14A1}" type="sibTrans" cxnId="{CBD21932-0B58-4B02-A4FC-B93CA9041259}">
      <dgm:prSet/>
      <dgm:spPr/>
      <dgm:t>
        <a:bodyPr/>
        <a:lstStyle/>
        <a:p>
          <a:endParaRPr lang="es-ES"/>
        </a:p>
      </dgm:t>
    </dgm:pt>
    <dgm:pt modelId="{462648A5-038F-4FE8-9A8C-237E9CD33FAB}" type="pres">
      <dgm:prSet presAssocID="{6B79D828-C29D-43E3-BE17-0764F5FB9F48}" presName="linearFlow" presStyleCnt="0">
        <dgm:presLayoutVars>
          <dgm:dir/>
          <dgm:resizeHandles val="exact"/>
        </dgm:presLayoutVars>
      </dgm:prSet>
      <dgm:spPr/>
    </dgm:pt>
    <dgm:pt modelId="{4FEEE3DC-15B6-46E7-90EC-960A539086A9}" type="pres">
      <dgm:prSet presAssocID="{57F15BA4-07F7-4781-A1C2-B28656201A46}" presName="comp" presStyleCnt="0"/>
      <dgm:spPr/>
    </dgm:pt>
    <dgm:pt modelId="{9DD20C6D-A081-4843-BD69-D06940C59262}" type="pres">
      <dgm:prSet presAssocID="{57F15BA4-07F7-4781-A1C2-B28656201A46}" presName="rect2" presStyleLbl="node1" presStyleIdx="0" presStyleCnt="3" custScaleX="73686" custScaleY="99940">
        <dgm:presLayoutVars>
          <dgm:bulletEnabled val="1"/>
        </dgm:presLayoutVars>
      </dgm:prSet>
      <dgm:spPr/>
    </dgm:pt>
    <dgm:pt modelId="{46759B42-F681-4086-9849-B26B1D1A9D58}" type="pres">
      <dgm:prSet presAssocID="{57F15BA4-07F7-4781-A1C2-B28656201A46}" presName="rect1" presStyleLbl="ln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</dgm:spPr>
    </dgm:pt>
    <dgm:pt modelId="{A9DD72F7-EBEC-49CF-92F8-58B68C71DE53}" type="pres">
      <dgm:prSet presAssocID="{B35BB0DD-DB45-4F98-9523-5CA358C77884}" presName="sibTrans" presStyleCnt="0"/>
      <dgm:spPr/>
    </dgm:pt>
    <dgm:pt modelId="{C753D846-6CB3-4128-AAB7-E0698E7EB231}" type="pres">
      <dgm:prSet presAssocID="{9085EB62-26BD-40E9-88F0-E646AA989EBF}" presName="comp" presStyleCnt="0"/>
      <dgm:spPr/>
    </dgm:pt>
    <dgm:pt modelId="{B031A5A9-0D3A-40BD-A75D-B8C2B5AB3CE0}" type="pres">
      <dgm:prSet presAssocID="{9085EB62-26BD-40E9-88F0-E646AA989EBF}" presName="rect2" presStyleLbl="node1" presStyleIdx="1" presStyleCnt="3">
        <dgm:presLayoutVars>
          <dgm:bulletEnabled val="1"/>
        </dgm:presLayoutVars>
      </dgm:prSet>
      <dgm:spPr/>
    </dgm:pt>
    <dgm:pt modelId="{32F2BD8F-EF77-46FC-8BAC-F4B7C6C6CD44}" type="pres">
      <dgm:prSet presAssocID="{9085EB62-26BD-40E9-88F0-E646AA989EBF}" presName="rect1" presStyleLbl="ln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60B0829B-278C-406D-8D1D-70EF6B477FEB}" type="pres">
      <dgm:prSet presAssocID="{6B2688A2-2A0D-4783-BCA4-B84CA28B7505}" presName="sibTrans" presStyleCnt="0"/>
      <dgm:spPr/>
    </dgm:pt>
    <dgm:pt modelId="{2FC55AC5-B1BB-4332-90D1-1DFEAFCBAEFF}" type="pres">
      <dgm:prSet presAssocID="{CA3C0FF6-6E14-431D-BBB0-FE288A45DAAE}" presName="comp" presStyleCnt="0"/>
      <dgm:spPr/>
    </dgm:pt>
    <dgm:pt modelId="{7A18F19D-6187-43C0-B442-E462B74F04CA}" type="pres">
      <dgm:prSet presAssocID="{CA3C0FF6-6E14-431D-BBB0-FE288A45DAAE}" presName="rect2" presStyleLbl="node1" presStyleIdx="2" presStyleCnt="3" custScaleX="107063" custScaleY="99180">
        <dgm:presLayoutVars>
          <dgm:bulletEnabled val="1"/>
        </dgm:presLayoutVars>
      </dgm:prSet>
      <dgm:spPr/>
    </dgm:pt>
    <dgm:pt modelId="{C2DAB8CD-5984-403B-AFEC-57C32F16DE40}" type="pres">
      <dgm:prSet presAssocID="{CA3C0FF6-6E14-431D-BBB0-FE288A45DAAE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</dgm:ptLst>
  <dgm:cxnLst>
    <dgm:cxn modelId="{19011620-BBFC-40E4-9E43-5481A09E2100}" srcId="{6B79D828-C29D-43E3-BE17-0764F5FB9F48}" destId="{57F15BA4-07F7-4781-A1C2-B28656201A46}" srcOrd="0" destOrd="0" parTransId="{7F018AD6-98D4-47B8-844B-70A33320F896}" sibTransId="{B35BB0DD-DB45-4F98-9523-5CA358C77884}"/>
    <dgm:cxn modelId="{6253C420-5F99-42FF-B07A-E235346F2677}" srcId="{6B79D828-C29D-43E3-BE17-0764F5FB9F48}" destId="{CA3C0FF6-6E14-431D-BBB0-FE288A45DAAE}" srcOrd="2" destOrd="0" parTransId="{3BE0F336-1142-4AE1-A794-331B9BB664CD}" sibTransId="{8B709F88-0F6B-4B55-B7B4-A3AB2ED7D997}"/>
    <dgm:cxn modelId="{CBD21932-0B58-4B02-A4FC-B93CA9041259}" srcId="{CA3C0FF6-6E14-431D-BBB0-FE288A45DAAE}" destId="{1617E83A-DABD-4224-868A-4B93C1541DA6}" srcOrd="0" destOrd="0" parTransId="{FABF0963-0464-44B5-8529-F2C9B9FACEA9}" sibTransId="{C58C7F4C-C066-4411-987A-452BB6DD14A1}"/>
    <dgm:cxn modelId="{E2D74034-8DAF-45BD-A4C4-5085638259A0}" type="presOf" srcId="{57F15BA4-07F7-4781-A1C2-B28656201A46}" destId="{9DD20C6D-A081-4843-BD69-D06940C59262}" srcOrd="0" destOrd="0" presId="urn:microsoft.com/office/officeart/2008/layout/AlternatingPictureBlocks"/>
    <dgm:cxn modelId="{5809CB84-1BF7-4095-9349-8D9B6F7E52E2}" type="presOf" srcId="{9085EB62-26BD-40E9-88F0-E646AA989EBF}" destId="{B031A5A9-0D3A-40BD-A75D-B8C2B5AB3CE0}" srcOrd="0" destOrd="0" presId="urn:microsoft.com/office/officeart/2008/layout/AlternatingPictureBlocks"/>
    <dgm:cxn modelId="{3B48D487-0C18-44B4-9C67-8FBA59E8FED3}" type="presOf" srcId="{CA3C0FF6-6E14-431D-BBB0-FE288A45DAAE}" destId="{7A18F19D-6187-43C0-B442-E462B74F04CA}" srcOrd="0" destOrd="0" presId="urn:microsoft.com/office/officeart/2008/layout/AlternatingPictureBlocks"/>
    <dgm:cxn modelId="{1FD5C7BB-F526-4E5A-9715-20BCA41F745F}" type="presOf" srcId="{6B79D828-C29D-43E3-BE17-0764F5FB9F48}" destId="{462648A5-038F-4FE8-9A8C-237E9CD33FAB}" srcOrd="0" destOrd="0" presId="urn:microsoft.com/office/officeart/2008/layout/AlternatingPictureBlocks"/>
    <dgm:cxn modelId="{1C9042FD-352F-4BF1-A283-C0D8798E2D02}" srcId="{6B79D828-C29D-43E3-BE17-0764F5FB9F48}" destId="{9085EB62-26BD-40E9-88F0-E646AA989EBF}" srcOrd="1" destOrd="0" parTransId="{21642938-893D-4C1C-A269-F523E2C98112}" sibTransId="{6B2688A2-2A0D-4783-BCA4-B84CA28B7505}"/>
    <dgm:cxn modelId="{0831CAFE-E211-442D-9736-5B535312EFEB}" type="presOf" srcId="{1617E83A-DABD-4224-868A-4B93C1541DA6}" destId="{7A18F19D-6187-43C0-B442-E462B74F04CA}" srcOrd="0" destOrd="1" presId="urn:microsoft.com/office/officeart/2008/layout/AlternatingPictureBlocks"/>
    <dgm:cxn modelId="{208B9E76-CA3F-4A43-A2A1-59CE608B04D1}" type="presParOf" srcId="{462648A5-038F-4FE8-9A8C-237E9CD33FAB}" destId="{4FEEE3DC-15B6-46E7-90EC-960A539086A9}" srcOrd="0" destOrd="0" presId="urn:microsoft.com/office/officeart/2008/layout/AlternatingPictureBlocks"/>
    <dgm:cxn modelId="{C753EDF6-531D-4B6B-A118-E232871F1A56}" type="presParOf" srcId="{4FEEE3DC-15B6-46E7-90EC-960A539086A9}" destId="{9DD20C6D-A081-4843-BD69-D06940C59262}" srcOrd="0" destOrd="0" presId="urn:microsoft.com/office/officeart/2008/layout/AlternatingPictureBlocks"/>
    <dgm:cxn modelId="{6B7386FA-839E-4C76-A2DF-6F8C6935FA5C}" type="presParOf" srcId="{4FEEE3DC-15B6-46E7-90EC-960A539086A9}" destId="{46759B42-F681-4086-9849-B26B1D1A9D58}" srcOrd="1" destOrd="0" presId="urn:microsoft.com/office/officeart/2008/layout/AlternatingPictureBlocks"/>
    <dgm:cxn modelId="{FD39F097-856F-4E32-85F1-148CFC68EFBE}" type="presParOf" srcId="{462648A5-038F-4FE8-9A8C-237E9CD33FAB}" destId="{A9DD72F7-EBEC-49CF-92F8-58B68C71DE53}" srcOrd="1" destOrd="0" presId="urn:microsoft.com/office/officeart/2008/layout/AlternatingPictureBlocks"/>
    <dgm:cxn modelId="{2172B92A-F25C-4B79-8A31-925D3D8E17A8}" type="presParOf" srcId="{462648A5-038F-4FE8-9A8C-237E9CD33FAB}" destId="{C753D846-6CB3-4128-AAB7-E0698E7EB231}" srcOrd="2" destOrd="0" presId="urn:microsoft.com/office/officeart/2008/layout/AlternatingPictureBlocks"/>
    <dgm:cxn modelId="{E5C58A9D-243B-4B2F-BC8F-347B1E08ED91}" type="presParOf" srcId="{C753D846-6CB3-4128-AAB7-E0698E7EB231}" destId="{B031A5A9-0D3A-40BD-A75D-B8C2B5AB3CE0}" srcOrd="0" destOrd="0" presId="urn:microsoft.com/office/officeart/2008/layout/AlternatingPictureBlocks"/>
    <dgm:cxn modelId="{D08D8552-BBFD-40BF-A02C-25F3F6919C7E}" type="presParOf" srcId="{C753D846-6CB3-4128-AAB7-E0698E7EB231}" destId="{32F2BD8F-EF77-46FC-8BAC-F4B7C6C6CD44}" srcOrd="1" destOrd="0" presId="urn:microsoft.com/office/officeart/2008/layout/AlternatingPictureBlocks"/>
    <dgm:cxn modelId="{400CF2DB-4D82-4E23-B0A8-A104EAB749C9}" type="presParOf" srcId="{462648A5-038F-4FE8-9A8C-237E9CD33FAB}" destId="{60B0829B-278C-406D-8D1D-70EF6B477FEB}" srcOrd="3" destOrd="0" presId="urn:microsoft.com/office/officeart/2008/layout/AlternatingPictureBlocks"/>
    <dgm:cxn modelId="{9C4C3A55-4800-4610-A734-0AA96AF81440}" type="presParOf" srcId="{462648A5-038F-4FE8-9A8C-237E9CD33FAB}" destId="{2FC55AC5-B1BB-4332-90D1-1DFEAFCBAEFF}" srcOrd="4" destOrd="0" presId="urn:microsoft.com/office/officeart/2008/layout/AlternatingPictureBlocks"/>
    <dgm:cxn modelId="{AE1590AE-A95A-4067-B834-B30ACC522012}" type="presParOf" srcId="{2FC55AC5-B1BB-4332-90D1-1DFEAFCBAEFF}" destId="{7A18F19D-6187-43C0-B442-E462B74F04CA}" srcOrd="0" destOrd="0" presId="urn:microsoft.com/office/officeart/2008/layout/AlternatingPictureBlocks"/>
    <dgm:cxn modelId="{0ADAEE0E-651D-46A8-A8CE-E9162B29C6A9}" type="presParOf" srcId="{2FC55AC5-B1BB-4332-90D1-1DFEAFCBAEFF}" destId="{C2DAB8CD-5984-403B-AFEC-57C32F16DE40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79D828-C29D-43E3-BE17-0764F5FB9F4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F15BA4-07F7-4781-A1C2-B28656201A46}">
      <dgm:prSet phldrT="[Texto]" custT="1"/>
      <dgm:spPr>
        <a:solidFill>
          <a:srgbClr val="92D050"/>
        </a:solidFill>
      </dgm:spPr>
      <dgm:t>
        <a:bodyPr/>
        <a:lstStyle/>
        <a:p>
          <a:pPr algn="ctr"/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Semana del medio ambiente </a:t>
          </a:r>
        </a:p>
        <a:p>
          <a:pPr algn="ctr"/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Leganés</a:t>
          </a:r>
        </a:p>
      </dgm:t>
    </dgm:pt>
    <dgm:pt modelId="{7F018AD6-98D4-47B8-844B-70A33320F896}" type="parTrans" cxnId="{19011620-BBFC-40E4-9E43-5481A09E2100}">
      <dgm:prSet/>
      <dgm:spPr/>
      <dgm:t>
        <a:bodyPr/>
        <a:lstStyle/>
        <a:p>
          <a:endParaRPr lang="es-ES"/>
        </a:p>
      </dgm:t>
    </dgm:pt>
    <dgm:pt modelId="{B35BB0DD-DB45-4F98-9523-5CA358C77884}" type="sibTrans" cxnId="{19011620-BBFC-40E4-9E43-5481A09E2100}">
      <dgm:prSet/>
      <dgm:spPr/>
      <dgm:t>
        <a:bodyPr/>
        <a:lstStyle/>
        <a:p>
          <a:endParaRPr lang="es-ES"/>
        </a:p>
      </dgm:t>
    </dgm:pt>
    <dgm:pt modelId="{9085EB62-26BD-40E9-88F0-E646AA989EBF}">
      <dgm:prSet phldrT="[Texto]" custT="1"/>
      <dgm:spPr>
        <a:solidFill>
          <a:srgbClr val="ED27DF"/>
        </a:solidFill>
      </dgm:spPr>
      <dgm:t>
        <a:bodyPr/>
        <a:lstStyle/>
        <a:p>
          <a:pPr algn="ctr"/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Día de los derechos de las personas con discapacidad </a:t>
          </a:r>
        </a:p>
        <a:p>
          <a:pPr algn="ctr"/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Getafe</a:t>
          </a:r>
        </a:p>
      </dgm:t>
    </dgm:pt>
    <dgm:pt modelId="{21642938-893D-4C1C-A269-F523E2C98112}" type="parTrans" cxnId="{1C9042FD-352F-4BF1-A283-C0D8798E2D02}">
      <dgm:prSet/>
      <dgm:spPr/>
      <dgm:t>
        <a:bodyPr/>
        <a:lstStyle/>
        <a:p>
          <a:endParaRPr lang="es-ES"/>
        </a:p>
      </dgm:t>
    </dgm:pt>
    <dgm:pt modelId="{6B2688A2-2A0D-4783-BCA4-B84CA28B7505}" type="sibTrans" cxnId="{1C9042FD-352F-4BF1-A283-C0D8798E2D02}">
      <dgm:prSet/>
      <dgm:spPr/>
      <dgm:t>
        <a:bodyPr/>
        <a:lstStyle/>
        <a:p>
          <a:endParaRPr lang="es-ES"/>
        </a:p>
      </dgm:t>
    </dgm:pt>
    <dgm:pt modelId="{CA3C0FF6-6E14-431D-BBB0-FE288A45DAAE}">
      <dgm:prSet phldrT="[Texto]" custT="1"/>
      <dgm:spPr>
        <a:solidFill>
          <a:srgbClr val="FF0000"/>
        </a:solidFill>
      </dgm:spPr>
      <dgm:t>
        <a:bodyPr/>
        <a:lstStyle/>
        <a:p>
          <a:pPr algn="ctr"/>
          <a:endParaRPr lang="es-E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“Casita de Pontejos”</a:t>
          </a:r>
        </a:p>
        <a:p>
          <a:pPr algn="ctr"/>
          <a:endParaRPr lang="es-E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E0F336-1142-4AE1-A794-331B9BB664CD}" type="parTrans" cxnId="{6253C420-5F99-42FF-B07A-E235346F2677}">
      <dgm:prSet/>
      <dgm:spPr/>
      <dgm:t>
        <a:bodyPr/>
        <a:lstStyle/>
        <a:p>
          <a:endParaRPr lang="es-ES"/>
        </a:p>
      </dgm:t>
    </dgm:pt>
    <dgm:pt modelId="{8B709F88-0F6B-4B55-B7B4-A3AB2ED7D997}" type="sibTrans" cxnId="{6253C420-5F99-42FF-B07A-E235346F2677}">
      <dgm:prSet/>
      <dgm:spPr/>
      <dgm:t>
        <a:bodyPr/>
        <a:lstStyle/>
        <a:p>
          <a:endParaRPr lang="es-ES"/>
        </a:p>
      </dgm:t>
    </dgm:pt>
    <dgm:pt modelId="{462648A5-038F-4FE8-9A8C-237E9CD33FAB}" type="pres">
      <dgm:prSet presAssocID="{6B79D828-C29D-43E3-BE17-0764F5FB9F48}" presName="linearFlow" presStyleCnt="0">
        <dgm:presLayoutVars>
          <dgm:dir/>
          <dgm:resizeHandles val="exact"/>
        </dgm:presLayoutVars>
      </dgm:prSet>
      <dgm:spPr/>
    </dgm:pt>
    <dgm:pt modelId="{4FEEE3DC-15B6-46E7-90EC-960A539086A9}" type="pres">
      <dgm:prSet presAssocID="{57F15BA4-07F7-4781-A1C2-B28656201A46}" presName="comp" presStyleCnt="0"/>
      <dgm:spPr/>
    </dgm:pt>
    <dgm:pt modelId="{9DD20C6D-A081-4843-BD69-D06940C59262}" type="pres">
      <dgm:prSet presAssocID="{57F15BA4-07F7-4781-A1C2-B28656201A46}" presName="rect2" presStyleLbl="node1" presStyleIdx="0" presStyleCnt="3">
        <dgm:presLayoutVars>
          <dgm:bulletEnabled val="1"/>
        </dgm:presLayoutVars>
      </dgm:prSet>
      <dgm:spPr/>
    </dgm:pt>
    <dgm:pt modelId="{46759B42-F681-4086-9849-B26B1D1A9D58}" type="pres">
      <dgm:prSet presAssocID="{57F15BA4-07F7-4781-A1C2-B28656201A46}" presName="rect1" presStyleLbl="ln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</dgm:spPr>
    </dgm:pt>
    <dgm:pt modelId="{A9DD72F7-EBEC-49CF-92F8-58B68C71DE53}" type="pres">
      <dgm:prSet presAssocID="{B35BB0DD-DB45-4F98-9523-5CA358C77884}" presName="sibTrans" presStyleCnt="0"/>
      <dgm:spPr/>
    </dgm:pt>
    <dgm:pt modelId="{C753D846-6CB3-4128-AAB7-E0698E7EB231}" type="pres">
      <dgm:prSet presAssocID="{9085EB62-26BD-40E9-88F0-E646AA989EBF}" presName="comp" presStyleCnt="0"/>
      <dgm:spPr/>
    </dgm:pt>
    <dgm:pt modelId="{B031A5A9-0D3A-40BD-A75D-B8C2B5AB3CE0}" type="pres">
      <dgm:prSet presAssocID="{9085EB62-26BD-40E9-88F0-E646AA989EBF}" presName="rect2" presStyleLbl="node1" presStyleIdx="1" presStyleCnt="3">
        <dgm:presLayoutVars>
          <dgm:bulletEnabled val="1"/>
        </dgm:presLayoutVars>
      </dgm:prSet>
      <dgm:spPr/>
    </dgm:pt>
    <dgm:pt modelId="{32F2BD8F-EF77-46FC-8BAC-F4B7C6C6CD44}" type="pres">
      <dgm:prSet presAssocID="{9085EB62-26BD-40E9-88F0-E646AA989EBF}" presName="rect1" presStyleLbl="ln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60B0829B-278C-406D-8D1D-70EF6B477FEB}" type="pres">
      <dgm:prSet presAssocID="{6B2688A2-2A0D-4783-BCA4-B84CA28B7505}" presName="sibTrans" presStyleCnt="0"/>
      <dgm:spPr/>
    </dgm:pt>
    <dgm:pt modelId="{2FC55AC5-B1BB-4332-90D1-1DFEAFCBAEFF}" type="pres">
      <dgm:prSet presAssocID="{CA3C0FF6-6E14-431D-BBB0-FE288A45DAAE}" presName="comp" presStyleCnt="0"/>
      <dgm:spPr/>
    </dgm:pt>
    <dgm:pt modelId="{7A18F19D-6187-43C0-B442-E462B74F04CA}" type="pres">
      <dgm:prSet presAssocID="{CA3C0FF6-6E14-431D-BBB0-FE288A45DAAE}" presName="rect2" presStyleLbl="node1" presStyleIdx="2" presStyleCnt="3">
        <dgm:presLayoutVars>
          <dgm:bulletEnabled val="1"/>
        </dgm:presLayoutVars>
      </dgm:prSet>
      <dgm:spPr/>
    </dgm:pt>
    <dgm:pt modelId="{C2DAB8CD-5984-403B-AFEC-57C32F16DE40}" type="pres">
      <dgm:prSet presAssocID="{CA3C0FF6-6E14-431D-BBB0-FE288A45DAAE}" presName="rect1" presStyleLbl="ln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</dgm:ptLst>
  <dgm:cxnLst>
    <dgm:cxn modelId="{19011620-BBFC-40E4-9E43-5481A09E2100}" srcId="{6B79D828-C29D-43E3-BE17-0764F5FB9F48}" destId="{57F15BA4-07F7-4781-A1C2-B28656201A46}" srcOrd="0" destOrd="0" parTransId="{7F018AD6-98D4-47B8-844B-70A33320F896}" sibTransId="{B35BB0DD-DB45-4F98-9523-5CA358C77884}"/>
    <dgm:cxn modelId="{6253C420-5F99-42FF-B07A-E235346F2677}" srcId="{6B79D828-C29D-43E3-BE17-0764F5FB9F48}" destId="{CA3C0FF6-6E14-431D-BBB0-FE288A45DAAE}" srcOrd="2" destOrd="0" parTransId="{3BE0F336-1142-4AE1-A794-331B9BB664CD}" sibTransId="{8B709F88-0F6B-4B55-B7B4-A3AB2ED7D997}"/>
    <dgm:cxn modelId="{E2D74034-8DAF-45BD-A4C4-5085638259A0}" type="presOf" srcId="{57F15BA4-07F7-4781-A1C2-B28656201A46}" destId="{9DD20C6D-A081-4843-BD69-D06940C59262}" srcOrd="0" destOrd="0" presId="urn:microsoft.com/office/officeart/2008/layout/AlternatingPictureBlocks"/>
    <dgm:cxn modelId="{5809CB84-1BF7-4095-9349-8D9B6F7E52E2}" type="presOf" srcId="{9085EB62-26BD-40E9-88F0-E646AA989EBF}" destId="{B031A5A9-0D3A-40BD-A75D-B8C2B5AB3CE0}" srcOrd="0" destOrd="0" presId="urn:microsoft.com/office/officeart/2008/layout/AlternatingPictureBlocks"/>
    <dgm:cxn modelId="{3B48D487-0C18-44B4-9C67-8FBA59E8FED3}" type="presOf" srcId="{CA3C0FF6-6E14-431D-BBB0-FE288A45DAAE}" destId="{7A18F19D-6187-43C0-B442-E462B74F04CA}" srcOrd="0" destOrd="0" presId="urn:microsoft.com/office/officeart/2008/layout/AlternatingPictureBlocks"/>
    <dgm:cxn modelId="{1FD5C7BB-F526-4E5A-9715-20BCA41F745F}" type="presOf" srcId="{6B79D828-C29D-43E3-BE17-0764F5FB9F48}" destId="{462648A5-038F-4FE8-9A8C-237E9CD33FAB}" srcOrd="0" destOrd="0" presId="urn:microsoft.com/office/officeart/2008/layout/AlternatingPictureBlocks"/>
    <dgm:cxn modelId="{1C9042FD-352F-4BF1-A283-C0D8798E2D02}" srcId="{6B79D828-C29D-43E3-BE17-0764F5FB9F48}" destId="{9085EB62-26BD-40E9-88F0-E646AA989EBF}" srcOrd="1" destOrd="0" parTransId="{21642938-893D-4C1C-A269-F523E2C98112}" sibTransId="{6B2688A2-2A0D-4783-BCA4-B84CA28B7505}"/>
    <dgm:cxn modelId="{208B9E76-CA3F-4A43-A2A1-59CE608B04D1}" type="presParOf" srcId="{462648A5-038F-4FE8-9A8C-237E9CD33FAB}" destId="{4FEEE3DC-15B6-46E7-90EC-960A539086A9}" srcOrd="0" destOrd="0" presId="urn:microsoft.com/office/officeart/2008/layout/AlternatingPictureBlocks"/>
    <dgm:cxn modelId="{C753EDF6-531D-4B6B-A118-E232871F1A56}" type="presParOf" srcId="{4FEEE3DC-15B6-46E7-90EC-960A539086A9}" destId="{9DD20C6D-A081-4843-BD69-D06940C59262}" srcOrd="0" destOrd="0" presId="urn:microsoft.com/office/officeart/2008/layout/AlternatingPictureBlocks"/>
    <dgm:cxn modelId="{6B7386FA-839E-4C76-A2DF-6F8C6935FA5C}" type="presParOf" srcId="{4FEEE3DC-15B6-46E7-90EC-960A539086A9}" destId="{46759B42-F681-4086-9849-B26B1D1A9D58}" srcOrd="1" destOrd="0" presId="urn:microsoft.com/office/officeart/2008/layout/AlternatingPictureBlocks"/>
    <dgm:cxn modelId="{FD39F097-856F-4E32-85F1-148CFC68EFBE}" type="presParOf" srcId="{462648A5-038F-4FE8-9A8C-237E9CD33FAB}" destId="{A9DD72F7-EBEC-49CF-92F8-58B68C71DE53}" srcOrd="1" destOrd="0" presId="urn:microsoft.com/office/officeart/2008/layout/AlternatingPictureBlocks"/>
    <dgm:cxn modelId="{2172B92A-F25C-4B79-8A31-925D3D8E17A8}" type="presParOf" srcId="{462648A5-038F-4FE8-9A8C-237E9CD33FAB}" destId="{C753D846-6CB3-4128-AAB7-E0698E7EB231}" srcOrd="2" destOrd="0" presId="urn:microsoft.com/office/officeart/2008/layout/AlternatingPictureBlocks"/>
    <dgm:cxn modelId="{E5C58A9D-243B-4B2F-BC8F-347B1E08ED91}" type="presParOf" srcId="{C753D846-6CB3-4128-AAB7-E0698E7EB231}" destId="{B031A5A9-0D3A-40BD-A75D-B8C2B5AB3CE0}" srcOrd="0" destOrd="0" presId="urn:microsoft.com/office/officeart/2008/layout/AlternatingPictureBlocks"/>
    <dgm:cxn modelId="{D08D8552-BBFD-40BF-A02C-25F3F6919C7E}" type="presParOf" srcId="{C753D846-6CB3-4128-AAB7-E0698E7EB231}" destId="{32F2BD8F-EF77-46FC-8BAC-F4B7C6C6CD44}" srcOrd="1" destOrd="0" presId="urn:microsoft.com/office/officeart/2008/layout/AlternatingPictureBlocks"/>
    <dgm:cxn modelId="{400CF2DB-4D82-4E23-B0A8-A104EAB749C9}" type="presParOf" srcId="{462648A5-038F-4FE8-9A8C-237E9CD33FAB}" destId="{60B0829B-278C-406D-8D1D-70EF6B477FEB}" srcOrd="3" destOrd="0" presId="urn:microsoft.com/office/officeart/2008/layout/AlternatingPictureBlocks"/>
    <dgm:cxn modelId="{9C4C3A55-4800-4610-A734-0AA96AF81440}" type="presParOf" srcId="{462648A5-038F-4FE8-9A8C-237E9CD33FAB}" destId="{2FC55AC5-B1BB-4332-90D1-1DFEAFCBAEFF}" srcOrd="4" destOrd="0" presId="urn:microsoft.com/office/officeart/2008/layout/AlternatingPictureBlocks"/>
    <dgm:cxn modelId="{AE1590AE-A95A-4067-B834-B30ACC522012}" type="presParOf" srcId="{2FC55AC5-B1BB-4332-90D1-1DFEAFCBAEFF}" destId="{7A18F19D-6187-43C0-B442-E462B74F04CA}" srcOrd="0" destOrd="0" presId="urn:microsoft.com/office/officeart/2008/layout/AlternatingPictureBlocks"/>
    <dgm:cxn modelId="{0ADAEE0E-651D-46A8-A8CE-E9162B29C6A9}" type="presParOf" srcId="{2FC55AC5-B1BB-4332-90D1-1DFEAFCBAEFF}" destId="{C2DAB8CD-5984-403B-AFEC-57C32F16DE40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92A35-E73E-4F0F-B7DB-99B7118FC711}">
      <dsp:nvSpPr>
        <dsp:cNvPr id="0" name=""/>
        <dsp:cNvSpPr/>
      </dsp:nvSpPr>
      <dsp:spPr>
        <a:xfrm>
          <a:off x="1260507" y="625206"/>
          <a:ext cx="4229921" cy="4229921"/>
        </a:xfrm>
        <a:prstGeom prst="blockArc">
          <a:avLst>
            <a:gd name="adj1" fmla="val 10397719"/>
            <a:gd name="adj2" fmla="val 17099936"/>
            <a:gd name="adj3" fmla="val 4634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98B5B-E75A-44B5-BD3D-41AA7EB5B032}">
      <dsp:nvSpPr>
        <dsp:cNvPr id="0" name=""/>
        <dsp:cNvSpPr/>
      </dsp:nvSpPr>
      <dsp:spPr>
        <a:xfrm>
          <a:off x="1671834" y="633348"/>
          <a:ext cx="4229921" cy="4229921"/>
        </a:xfrm>
        <a:prstGeom prst="blockArc">
          <a:avLst>
            <a:gd name="adj1" fmla="val 5472973"/>
            <a:gd name="adj2" fmla="val 10248212"/>
            <a:gd name="adj3" fmla="val 4634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29C68-CA61-4BCC-AB6E-FA16D5E0649B}">
      <dsp:nvSpPr>
        <dsp:cNvPr id="0" name=""/>
        <dsp:cNvSpPr/>
      </dsp:nvSpPr>
      <dsp:spPr>
        <a:xfrm>
          <a:off x="1537824" y="634850"/>
          <a:ext cx="4229921" cy="4229921"/>
        </a:xfrm>
        <a:prstGeom prst="blockArc">
          <a:avLst>
            <a:gd name="adj1" fmla="val 319846"/>
            <a:gd name="adj2" fmla="val 5249928"/>
            <a:gd name="adj3" fmla="val 4634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D87E6-147D-4202-A04E-9F269F7EEB98}">
      <dsp:nvSpPr>
        <dsp:cNvPr id="0" name=""/>
        <dsp:cNvSpPr/>
      </dsp:nvSpPr>
      <dsp:spPr>
        <a:xfrm>
          <a:off x="1534398" y="676008"/>
          <a:ext cx="4229921" cy="4229921"/>
        </a:xfrm>
        <a:prstGeom prst="blockArc">
          <a:avLst>
            <a:gd name="adj1" fmla="val 17361008"/>
            <a:gd name="adj2" fmla="val 251122"/>
            <a:gd name="adj3" fmla="val 463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9B14D-0A4A-437C-ABD1-9DEC1126461D}">
      <dsp:nvSpPr>
        <dsp:cNvPr id="0" name=""/>
        <dsp:cNvSpPr/>
      </dsp:nvSpPr>
      <dsp:spPr>
        <a:xfrm>
          <a:off x="1142993" y="237885"/>
          <a:ext cx="1799997" cy="17999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GERENCIA</a:t>
          </a:r>
        </a:p>
      </dsp:txBody>
      <dsp:txXfrm>
        <a:off x="1406596" y="501488"/>
        <a:ext cx="1272791" cy="1272791"/>
      </dsp:txXfrm>
    </dsp:sp>
    <dsp:sp modelId="{471E3DB5-F512-43AC-BE3F-BAC7824899E5}">
      <dsp:nvSpPr>
        <dsp:cNvPr id="0" name=""/>
        <dsp:cNvSpPr/>
      </dsp:nvSpPr>
      <dsp:spPr>
        <a:xfrm>
          <a:off x="3653291" y="161113"/>
          <a:ext cx="1361203" cy="13612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COFOIL</a:t>
          </a:r>
        </a:p>
      </dsp:txBody>
      <dsp:txXfrm>
        <a:off x="3852635" y="360457"/>
        <a:ext cx="962515" cy="962515"/>
      </dsp:txXfrm>
    </dsp:sp>
    <dsp:sp modelId="{7CAD7DA1-C089-464B-8685-8583DB32F573}">
      <dsp:nvSpPr>
        <dsp:cNvPr id="0" name=""/>
        <dsp:cNvSpPr/>
      </dsp:nvSpPr>
      <dsp:spPr>
        <a:xfrm>
          <a:off x="5029205" y="2261148"/>
          <a:ext cx="1361203" cy="1361203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PEQUEYUNA</a:t>
          </a:r>
        </a:p>
      </dsp:txBody>
      <dsp:txXfrm>
        <a:off x="5228549" y="2460492"/>
        <a:ext cx="962515" cy="962515"/>
      </dsp:txXfrm>
    </dsp:sp>
    <dsp:sp modelId="{2B7112B7-40B8-477B-ACB4-9B3038B1E6D3}">
      <dsp:nvSpPr>
        <dsp:cNvPr id="0" name=""/>
        <dsp:cNvSpPr/>
      </dsp:nvSpPr>
      <dsp:spPr>
        <a:xfrm>
          <a:off x="3062342" y="4133199"/>
          <a:ext cx="1361203" cy="1361203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PRIMEROS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PASOS</a:t>
          </a:r>
        </a:p>
      </dsp:txBody>
      <dsp:txXfrm>
        <a:off x="3261686" y="4332543"/>
        <a:ext cx="962515" cy="962515"/>
      </dsp:txXfrm>
    </dsp:sp>
    <dsp:sp modelId="{92BDEF49-1EA2-4E6C-B837-4CD13307522F}">
      <dsp:nvSpPr>
        <dsp:cNvPr id="0" name=""/>
        <dsp:cNvSpPr/>
      </dsp:nvSpPr>
      <dsp:spPr>
        <a:xfrm>
          <a:off x="1066791" y="2397889"/>
          <a:ext cx="1361203" cy="136120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GRUPOS EXPLORA</a:t>
          </a:r>
        </a:p>
      </dsp:txBody>
      <dsp:txXfrm>
        <a:off x="1266135" y="2597233"/>
        <a:ext cx="962515" cy="962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42AF5-58E8-4EA7-A262-C4740D2D9ED2}">
      <dsp:nvSpPr>
        <dsp:cNvPr id="0" name=""/>
        <dsp:cNvSpPr/>
      </dsp:nvSpPr>
      <dsp:spPr>
        <a:xfrm>
          <a:off x="0" y="0"/>
          <a:ext cx="3501776" cy="609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ASOCIACIÓN YUNA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2005</a:t>
          </a:r>
        </a:p>
      </dsp:txBody>
      <dsp:txXfrm>
        <a:off x="304800" y="0"/>
        <a:ext cx="2892176" cy="609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42AF5-58E8-4EA7-A262-C4740D2D9ED2}">
      <dsp:nvSpPr>
        <dsp:cNvPr id="0" name=""/>
        <dsp:cNvSpPr/>
      </dsp:nvSpPr>
      <dsp:spPr>
        <a:xfrm>
          <a:off x="0" y="0"/>
          <a:ext cx="2121842" cy="6096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PEQUEYUNA 2018</a:t>
          </a:r>
        </a:p>
      </dsp:txBody>
      <dsp:txXfrm>
        <a:off x="304800" y="0"/>
        <a:ext cx="1512242" cy="609600"/>
      </dsp:txXfrm>
    </dsp:sp>
    <dsp:sp modelId="{DD42F0BE-D09A-413C-BD96-C65E7DE8A4B4}">
      <dsp:nvSpPr>
        <dsp:cNvPr id="0" name=""/>
        <dsp:cNvSpPr/>
      </dsp:nvSpPr>
      <dsp:spPr>
        <a:xfrm>
          <a:off x="1913207" y="0"/>
          <a:ext cx="2121842" cy="609600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CENTRO YUNA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 2019</a:t>
          </a:r>
        </a:p>
      </dsp:txBody>
      <dsp:txXfrm>
        <a:off x="2218007" y="0"/>
        <a:ext cx="1512242" cy="609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42AF5-58E8-4EA7-A262-C4740D2D9ED2}">
      <dsp:nvSpPr>
        <dsp:cNvPr id="0" name=""/>
        <dsp:cNvSpPr/>
      </dsp:nvSpPr>
      <dsp:spPr>
        <a:xfrm>
          <a:off x="1" y="0"/>
          <a:ext cx="1733215" cy="6096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ECO ARMARIO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2020</a:t>
          </a:r>
        </a:p>
      </dsp:txBody>
      <dsp:txXfrm>
        <a:off x="304801" y="0"/>
        <a:ext cx="1123615" cy="609600"/>
      </dsp:txXfrm>
    </dsp:sp>
    <dsp:sp modelId="{E29FB278-8CF8-42B5-9D40-9F9D84E2153B}">
      <dsp:nvSpPr>
        <dsp:cNvPr id="0" name=""/>
        <dsp:cNvSpPr/>
      </dsp:nvSpPr>
      <dsp:spPr>
        <a:xfrm>
          <a:off x="1561316" y="0"/>
          <a:ext cx="1733215" cy="609600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PRIMEROS PASOS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2022</a:t>
          </a:r>
        </a:p>
      </dsp:txBody>
      <dsp:txXfrm>
        <a:off x="1866116" y="0"/>
        <a:ext cx="1123615" cy="609600"/>
      </dsp:txXfrm>
    </dsp:sp>
    <dsp:sp modelId="{9AD7305F-F590-441C-ADD3-FD8EB055C00D}">
      <dsp:nvSpPr>
        <dsp:cNvPr id="0" name=""/>
        <dsp:cNvSpPr/>
      </dsp:nvSpPr>
      <dsp:spPr>
        <a:xfrm>
          <a:off x="3121210" y="0"/>
          <a:ext cx="1733215" cy="60960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2025</a:t>
          </a:r>
        </a:p>
      </dsp:txBody>
      <dsp:txXfrm>
        <a:off x="3426010" y="0"/>
        <a:ext cx="1123615" cy="609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91EA2-2B2F-49E1-873F-E695DB659C49}">
      <dsp:nvSpPr>
        <dsp:cNvPr id="0" name=""/>
        <dsp:cNvSpPr/>
      </dsp:nvSpPr>
      <dsp:spPr>
        <a:xfrm>
          <a:off x="6265243" y="3575304"/>
          <a:ext cx="2597353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ORIENTACIÓN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FAMILIAR</a:t>
          </a:r>
        </a:p>
      </dsp:txBody>
      <dsp:txXfrm>
        <a:off x="7081408" y="4032887"/>
        <a:ext cx="1744229" cy="1187954"/>
      </dsp:txXfrm>
    </dsp:sp>
    <dsp:sp modelId="{15FC0D52-0493-403D-9C70-B776399080F5}">
      <dsp:nvSpPr>
        <dsp:cNvPr id="0" name=""/>
        <dsp:cNvSpPr/>
      </dsp:nvSpPr>
      <dsp:spPr>
        <a:xfrm>
          <a:off x="1600205" y="3575304"/>
          <a:ext cx="2889061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OCIO COMPARTIDO Y CAMPAMENTO URBANO </a:t>
          </a:r>
        </a:p>
      </dsp:txBody>
      <dsp:txXfrm>
        <a:off x="1637164" y="4032887"/>
        <a:ext cx="1948425" cy="1187954"/>
      </dsp:txXfrm>
    </dsp:sp>
    <dsp:sp modelId="{9FD2CB47-1BCC-4F8B-BAE5-AD8C834227CF}">
      <dsp:nvSpPr>
        <dsp:cNvPr id="0" name=""/>
        <dsp:cNvSpPr/>
      </dsp:nvSpPr>
      <dsp:spPr>
        <a:xfrm>
          <a:off x="6265243" y="0"/>
          <a:ext cx="2597353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REFUERZO EDUCATIVO </a:t>
          </a:r>
        </a:p>
      </dsp:txBody>
      <dsp:txXfrm>
        <a:off x="7081408" y="36959"/>
        <a:ext cx="1744229" cy="1187954"/>
      </dsp:txXfrm>
    </dsp:sp>
    <dsp:sp modelId="{E426E482-B516-4821-A086-235E249F0764}">
      <dsp:nvSpPr>
        <dsp:cNvPr id="0" name=""/>
        <dsp:cNvSpPr/>
      </dsp:nvSpPr>
      <dsp:spPr>
        <a:xfrm>
          <a:off x="2027457" y="0"/>
          <a:ext cx="2597353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TERAPIAS </a:t>
          </a:r>
        </a:p>
      </dsp:txBody>
      <dsp:txXfrm>
        <a:off x="2064416" y="36959"/>
        <a:ext cx="1744229" cy="1187954"/>
      </dsp:txXfrm>
    </dsp:sp>
    <dsp:sp modelId="{4741B562-15EE-460E-A309-35580FDA454C}">
      <dsp:nvSpPr>
        <dsp:cNvPr id="0" name=""/>
        <dsp:cNvSpPr/>
      </dsp:nvSpPr>
      <dsp:spPr>
        <a:xfrm>
          <a:off x="3047994" y="316860"/>
          <a:ext cx="2276627" cy="22766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789 HORAS </a:t>
          </a:r>
          <a:r>
            <a:rPr lang="es-ES" sz="1400" kern="1200" dirty="0">
              <a:solidFill>
                <a:schemeClr val="tx1"/>
              </a:solidFill>
            </a:rPr>
            <a:t>ATENCIÓN TEMPRANA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1893 HORAS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 LOGOPEDA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63 MENORES </a:t>
          </a:r>
          <a:r>
            <a:rPr lang="es-ES" sz="1400" b="1" kern="1200" dirty="0">
              <a:solidFill>
                <a:schemeClr val="tx1"/>
              </a:solidFill>
            </a:rPr>
            <a:t>ATENDIDOS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 </a:t>
          </a:r>
        </a:p>
      </dsp:txBody>
      <dsp:txXfrm>
        <a:off x="3714803" y="983669"/>
        <a:ext cx="1609818" cy="1609818"/>
      </dsp:txXfrm>
    </dsp:sp>
    <dsp:sp modelId="{D95F3A79-9749-46FF-ADA9-8F075F84619B}">
      <dsp:nvSpPr>
        <dsp:cNvPr id="0" name=""/>
        <dsp:cNvSpPr/>
      </dsp:nvSpPr>
      <dsp:spPr>
        <a:xfrm rot="5400000">
          <a:off x="5424678" y="299694"/>
          <a:ext cx="2276627" cy="2276627"/>
        </a:xfrm>
        <a:prstGeom prst="pieWedg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144 HORAS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 REFUERZO EDUCATIVO POR MENOR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 16 MENORES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>
            <a:solidFill>
              <a:schemeClr val="tx1"/>
            </a:solidFill>
          </a:endParaRPr>
        </a:p>
      </dsp:txBody>
      <dsp:txXfrm rot="-5400000">
        <a:off x="5424678" y="966503"/>
        <a:ext cx="1609818" cy="1609818"/>
      </dsp:txXfrm>
    </dsp:sp>
    <dsp:sp modelId="{B8176DE6-B661-4EA8-944E-7076FAC7D69B}">
      <dsp:nvSpPr>
        <dsp:cNvPr id="0" name=""/>
        <dsp:cNvSpPr/>
      </dsp:nvSpPr>
      <dsp:spPr>
        <a:xfrm rot="10800000">
          <a:off x="5424678" y="2681478"/>
          <a:ext cx="2276627" cy="2276627"/>
        </a:xfrm>
        <a:prstGeom prst="pieWedg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613 HORAS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</a:rPr>
            <a:t>71 FAMILIAS CONTINUAS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</a:rPr>
            <a:t>27 FAMILIAS PUNTUAL </a:t>
          </a:r>
        </a:p>
      </dsp:txBody>
      <dsp:txXfrm rot="10800000">
        <a:off x="5424678" y="2681478"/>
        <a:ext cx="1609818" cy="1609818"/>
      </dsp:txXfrm>
    </dsp:sp>
    <dsp:sp modelId="{0A4EE169-0CFD-4FA7-BD4B-8145BCFB6CE8}">
      <dsp:nvSpPr>
        <dsp:cNvPr id="0" name=""/>
        <dsp:cNvSpPr/>
      </dsp:nvSpPr>
      <dsp:spPr>
        <a:xfrm rot="16200000">
          <a:off x="3047994" y="2666998"/>
          <a:ext cx="2276627" cy="2276627"/>
        </a:xfrm>
        <a:prstGeom prst="pieWedg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128 HORAS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tx1"/>
              </a:solidFill>
            </a:rPr>
            <a:t>30 MENORES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5 SEMANAS</a:t>
          </a:r>
          <a:endParaRPr lang="es-ES" sz="11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tx1"/>
              </a:solidFill>
            </a:rPr>
            <a:t>CAMPAMENTO URBANO DE VERANO 25 MENORES</a:t>
          </a:r>
        </a:p>
      </dsp:txBody>
      <dsp:txXfrm rot="5400000">
        <a:off x="3714803" y="2666998"/>
        <a:ext cx="1609818" cy="1609818"/>
      </dsp:txXfrm>
    </dsp:sp>
    <dsp:sp modelId="{DF0F89B1-F97A-49D1-81F1-53AD25F7F011}">
      <dsp:nvSpPr>
        <dsp:cNvPr id="0" name=""/>
        <dsp:cNvSpPr/>
      </dsp:nvSpPr>
      <dsp:spPr>
        <a:xfrm>
          <a:off x="4979079" y="2133599"/>
          <a:ext cx="786041" cy="68351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EF192-AE6E-41C1-91E1-72E1F6F64B49}">
      <dsp:nvSpPr>
        <dsp:cNvPr id="0" name=""/>
        <dsp:cNvSpPr/>
      </dsp:nvSpPr>
      <dsp:spPr>
        <a:xfrm rot="10800000">
          <a:off x="4979079" y="2288282"/>
          <a:ext cx="786041" cy="68351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6CA26-1A66-44C5-9002-A802CC70C549}">
      <dsp:nvSpPr>
        <dsp:cNvPr id="0" name=""/>
        <dsp:cNvSpPr/>
      </dsp:nvSpPr>
      <dsp:spPr>
        <a:xfrm>
          <a:off x="1467456" y="-44359"/>
          <a:ext cx="5297719" cy="5297719"/>
        </a:xfrm>
        <a:prstGeom prst="circularArrow">
          <a:avLst>
            <a:gd name="adj1" fmla="val 5544"/>
            <a:gd name="adj2" fmla="val 330680"/>
            <a:gd name="adj3" fmla="val 14638069"/>
            <a:gd name="adj4" fmla="val 1688057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7E147-BF0E-4382-B559-126A2375349D}">
      <dsp:nvSpPr>
        <dsp:cNvPr id="0" name=""/>
        <dsp:cNvSpPr/>
      </dsp:nvSpPr>
      <dsp:spPr>
        <a:xfrm>
          <a:off x="3363601" y="2457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3400346" y="39202"/>
        <a:ext cx="1431940" cy="679225"/>
      </dsp:txXfrm>
    </dsp:sp>
    <dsp:sp modelId="{1A697F48-6478-4E8C-B1D2-C31A8C9BFEBA}">
      <dsp:nvSpPr>
        <dsp:cNvPr id="0" name=""/>
        <dsp:cNvSpPr/>
      </dsp:nvSpPr>
      <dsp:spPr>
        <a:xfrm>
          <a:off x="1295411" y="3797049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sp:txBody>
      <dsp:txXfrm>
        <a:off x="1332156" y="3833794"/>
        <a:ext cx="1431940" cy="679225"/>
      </dsp:txXfrm>
    </dsp:sp>
    <dsp:sp modelId="{7F8DF344-3856-4C1D-A522-1394CD799303}">
      <dsp:nvSpPr>
        <dsp:cNvPr id="0" name=""/>
        <dsp:cNvSpPr/>
      </dsp:nvSpPr>
      <dsp:spPr>
        <a:xfrm>
          <a:off x="5622756" y="2261613"/>
          <a:ext cx="1505430" cy="752715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sp:txBody>
      <dsp:txXfrm>
        <a:off x="5659501" y="2298358"/>
        <a:ext cx="1431940" cy="679225"/>
      </dsp:txXfrm>
    </dsp:sp>
    <dsp:sp modelId="{186DB448-1ED2-474F-9040-7E5EE6C02CC0}">
      <dsp:nvSpPr>
        <dsp:cNvPr id="0" name=""/>
        <dsp:cNvSpPr/>
      </dsp:nvSpPr>
      <dsp:spPr>
        <a:xfrm>
          <a:off x="4961065" y="3859077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 dirty="0"/>
        </a:p>
      </dsp:txBody>
      <dsp:txXfrm>
        <a:off x="4997810" y="3895822"/>
        <a:ext cx="1431940" cy="679225"/>
      </dsp:txXfrm>
    </dsp:sp>
    <dsp:sp modelId="{E23F8A11-DDF2-44A5-88BD-9EE7ADA3E374}">
      <dsp:nvSpPr>
        <dsp:cNvPr id="0" name=""/>
        <dsp:cNvSpPr/>
      </dsp:nvSpPr>
      <dsp:spPr>
        <a:xfrm>
          <a:off x="3363601" y="4520768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 dirty="0"/>
        </a:p>
      </dsp:txBody>
      <dsp:txXfrm>
        <a:off x="3400346" y="4557513"/>
        <a:ext cx="1431940" cy="679225"/>
      </dsp:txXfrm>
    </dsp:sp>
    <dsp:sp modelId="{3EB48351-F264-474D-8C10-CB1CC603F62F}">
      <dsp:nvSpPr>
        <dsp:cNvPr id="0" name=""/>
        <dsp:cNvSpPr/>
      </dsp:nvSpPr>
      <dsp:spPr>
        <a:xfrm>
          <a:off x="5747485" y="822154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 dirty="0">
            <a:ln>
              <a:solidFill>
                <a:sysClr val="windowText" lastClr="000000"/>
              </a:solidFill>
            </a:ln>
          </a:endParaRPr>
        </a:p>
      </dsp:txBody>
      <dsp:txXfrm>
        <a:off x="5784230" y="858899"/>
        <a:ext cx="1431940" cy="679225"/>
      </dsp:txXfrm>
    </dsp:sp>
    <dsp:sp modelId="{729D6513-FEF4-4596-B37B-D61B6740CE9A}">
      <dsp:nvSpPr>
        <dsp:cNvPr id="0" name=""/>
        <dsp:cNvSpPr/>
      </dsp:nvSpPr>
      <dsp:spPr>
        <a:xfrm>
          <a:off x="1606221" y="633327"/>
          <a:ext cx="1505430" cy="752715"/>
        </a:xfrm>
        <a:prstGeom prst="roundRect">
          <a:avLst/>
        </a:prstGeom>
        <a:blipFill rotWithShape="0">
          <a:blip xmlns:r="http://schemas.openxmlformats.org/officeDocument/2006/relationships" r:embed="rId7"/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/>
        </a:p>
      </dsp:txBody>
      <dsp:txXfrm>
        <a:off x="1642966" y="670072"/>
        <a:ext cx="1431940" cy="679225"/>
      </dsp:txXfrm>
    </dsp:sp>
    <dsp:sp modelId="{455C9D41-1C1F-4E02-852F-6A6FEF50BE5B}">
      <dsp:nvSpPr>
        <dsp:cNvPr id="0" name=""/>
        <dsp:cNvSpPr/>
      </dsp:nvSpPr>
      <dsp:spPr>
        <a:xfrm>
          <a:off x="1266625" y="2158217"/>
          <a:ext cx="1505430" cy="752715"/>
        </a:xfrm>
        <a:prstGeom prst="roundRect">
          <a:avLst/>
        </a:prstGeom>
        <a:blipFill dpi="0" rotWithShape="0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sp:txBody>
      <dsp:txXfrm>
        <a:off x="1303370" y="2194962"/>
        <a:ext cx="1431940" cy="6792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20C6D-A081-4843-BD69-D06940C59262}">
      <dsp:nvSpPr>
        <dsp:cNvPr id="0" name=""/>
        <dsp:cNvSpPr/>
      </dsp:nvSpPr>
      <dsp:spPr>
        <a:xfrm>
          <a:off x="3168289" y="772"/>
          <a:ext cx="2511221" cy="154046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Semana discapacidad Leganés</a:t>
          </a:r>
        </a:p>
      </dsp:txBody>
      <dsp:txXfrm>
        <a:off x="3168289" y="772"/>
        <a:ext cx="2511221" cy="1540460"/>
      </dsp:txXfrm>
    </dsp:sp>
    <dsp:sp modelId="{46759B42-F681-4086-9849-B26B1D1A9D58}">
      <dsp:nvSpPr>
        <dsp:cNvPr id="0" name=""/>
        <dsp:cNvSpPr/>
      </dsp:nvSpPr>
      <dsp:spPr>
        <a:xfrm>
          <a:off x="1041328" y="310"/>
          <a:ext cx="1525971" cy="154138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1A5A9-0D3A-40BD-A75D-B8C2B5AB3CE0}">
      <dsp:nvSpPr>
        <dsp:cNvPr id="0" name=""/>
        <dsp:cNvSpPr/>
      </dsp:nvSpPr>
      <dsp:spPr>
        <a:xfrm>
          <a:off x="817133" y="1796024"/>
          <a:ext cx="3408004" cy="154138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Validación de espacios municipales de Aranjuez </a:t>
          </a:r>
        </a:p>
      </dsp:txBody>
      <dsp:txXfrm>
        <a:off x="817133" y="1796024"/>
        <a:ext cx="3408004" cy="1541385"/>
      </dsp:txXfrm>
    </dsp:sp>
    <dsp:sp modelId="{32F2BD8F-EF77-46FC-8BAC-F4B7C6C6CD44}">
      <dsp:nvSpPr>
        <dsp:cNvPr id="0" name=""/>
        <dsp:cNvSpPr/>
      </dsp:nvSpPr>
      <dsp:spPr>
        <a:xfrm>
          <a:off x="4377734" y="1796024"/>
          <a:ext cx="1525971" cy="154138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8F19D-6187-43C0-B442-E462B74F04CA}">
      <dsp:nvSpPr>
        <dsp:cNvPr id="0" name=""/>
        <dsp:cNvSpPr/>
      </dsp:nvSpPr>
      <dsp:spPr>
        <a:xfrm>
          <a:off x="2315172" y="3598058"/>
          <a:ext cx="3648711" cy="1528746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Día Mundial de Concienciación sobre el Autismo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Leganés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5172" y="3598058"/>
        <a:ext cx="3648711" cy="1528746"/>
      </dsp:txXfrm>
    </dsp:sp>
    <dsp:sp modelId="{C2DAB8CD-5984-403B-AFEC-57C32F16DE40}">
      <dsp:nvSpPr>
        <dsp:cNvPr id="0" name=""/>
        <dsp:cNvSpPr/>
      </dsp:nvSpPr>
      <dsp:spPr>
        <a:xfrm>
          <a:off x="756956" y="3591739"/>
          <a:ext cx="1525971" cy="154138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20C6D-A081-4843-BD69-D06940C59262}">
      <dsp:nvSpPr>
        <dsp:cNvPr id="0" name=""/>
        <dsp:cNvSpPr/>
      </dsp:nvSpPr>
      <dsp:spPr>
        <a:xfrm>
          <a:off x="2530291" y="449"/>
          <a:ext cx="3271683" cy="147973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Semana del medio ambiente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Leganés</a:t>
          </a:r>
        </a:p>
      </dsp:txBody>
      <dsp:txXfrm>
        <a:off x="2530291" y="449"/>
        <a:ext cx="3271683" cy="1479730"/>
      </dsp:txXfrm>
    </dsp:sp>
    <dsp:sp modelId="{46759B42-F681-4086-9849-B26B1D1A9D58}">
      <dsp:nvSpPr>
        <dsp:cNvPr id="0" name=""/>
        <dsp:cNvSpPr/>
      </dsp:nvSpPr>
      <dsp:spPr>
        <a:xfrm>
          <a:off x="918864" y="449"/>
          <a:ext cx="1464933" cy="147973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1A5A9-0D3A-40BD-A75D-B8C2B5AB3CE0}">
      <dsp:nvSpPr>
        <dsp:cNvPr id="0" name=""/>
        <dsp:cNvSpPr/>
      </dsp:nvSpPr>
      <dsp:spPr>
        <a:xfrm>
          <a:off x="918864" y="1724335"/>
          <a:ext cx="3271683" cy="1479730"/>
        </a:xfrm>
        <a:prstGeom prst="rect">
          <a:avLst/>
        </a:prstGeom>
        <a:solidFill>
          <a:srgbClr val="ED27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Día de los derechos de las personas con discapacidad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Getafe</a:t>
          </a:r>
        </a:p>
      </dsp:txBody>
      <dsp:txXfrm>
        <a:off x="918864" y="1724335"/>
        <a:ext cx="3271683" cy="1479730"/>
      </dsp:txXfrm>
    </dsp:sp>
    <dsp:sp modelId="{32F2BD8F-EF77-46FC-8BAC-F4B7C6C6CD44}">
      <dsp:nvSpPr>
        <dsp:cNvPr id="0" name=""/>
        <dsp:cNvSpPr/>
      </dsp:nvSpPr>
      <dsp:spPr>
        <a:xfrm>
          <a:off x="4337042" y="1724335"/>
          <a:ext cx="1464933" cy="147973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8F19D-6187-43C0-B442-E462B74F04CA}">
      <dsp:nvSpPr>
        <dsp:cNvPr id="0" name=""/>
        <dsp:cNvSpPr/>
      </dsp:nvSpPr>
      <dsp:spPr>
        <a:xfrm>
          <a:off x="2530291" y="3448221"/>
          <a:ext cx="3271683" cy="147973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“Casita de Pontejos”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0291" y="3448221"/>
        <a:ext cx="3271683" cy="1479730"/>
      </dsp:txXfrm>
    </dsp:sp>
    <dsp:sp modelId="{C2DAB8CD-5984-403B-AFEC-57C32F16DE40}">
      <dsp:nvSpPr>
        <dsp:cNvPr id="0" name=""/>
        <dsp:cNvSpPr/>
      </dsp:nvSpPr>
      <dsp:spPr>
        <a:xfrm>
          <a:off x="918864" y="3448221"/>
          <a:ext cx="1464933" cy="147973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EB12A-298F-4B4F-8E6A-9EF8299BF253}" type="datetimeFigureOut">
              <a:rPr lang="es-ES" smtClean="0"/>
              <a:t>12/02/2026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2013"/>
            <a:ext cx="4132262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1713" y="3316288"/>
            <a:ext cx="8018462" cy="2713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493B7-AA50-4BC5-A4AF-18B5C59DCA8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928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493B7-AA50-4BC5-A4AF-18B5C59DCA83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473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493B7-AA50-4BC5-A4AF-18B5C59DCA83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9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16A5-D516-6049-E3AB-EA0932DC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A5D04D-77B1-C73F-A3D9-6EC1B08BB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12D32-A613-36F7-C0E6-7137EA37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BA7-3D54-4D3F-A6CA-32F29789E642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D627ED-1E1D-CF17-F141-C706E18E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0D564C-D789-EE12-C446-73CC6825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566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C8376-506D-8276-029E-5DCBC164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CB1002-E712-6FBB-AEA2-3872C82D7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C9EDC-3425-41C7-7DF4-7C9C80CB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69EA-880F-429D-B021-E3775791A190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00A1FF-CEE6-9075-B710-0012C92A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D40DA-89F5-DCAE-3F49-4DE01F2F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710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43558F-DFFB-BF22-7960-09A8BBC33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C65B39-E770-721B-AD42-34136679C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7EE767-5E02-B012-EB45-03FBA4DC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F76F-4F8E-4027-9901-6B5EB9EAAB66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94D309-8A48-C3F8-00AF-3196D1B7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2B65C9-DCE2-1CDB-5FCD-5A66D610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932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D03B06-5EBA-927F-1788-086FC6CD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1CF762-C109-9F2D-706D-31FE5CEF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C5B647-F5D1-D212-4768-63C16A18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0696-91DD-414C-A252-824380C4E5EA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BB966-2EEA-B158-4FEC-5E79D25E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3A9407-DE21-DC6F-63A9-E151487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772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B486A-0C54-EA6F-E9FA-684DDF73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541706-400B-4B0A-6C49-1468AC34D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3CEA7F-3695-24F6-DE20-79B1A976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E5E7-A710-4EB9-94EE-36C7B4738A2D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AAA9FE-FFB3-3D9A-37A0-96FCBA5B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0979F1-E906-C2D9-7ACD-FC3DE4C7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57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5F60E-E9F6-C536-3790-65DDFA58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9BA9CE-625D-5601-2871-ADAC8052F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ACFD0-08EC-BA3C-7ACF-4E83D5FB3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FC75FC-C2B6-73BA-DB63-559F8FC5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3CA1-49E5-44FE-B6D1-FD8FB598F990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CA678D-AA85-265C-3AB4-BB0F075D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CB7DFD-8B04-AA08-BDAA-E1FFA3B3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8404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DA04D-E970-2637-87A6-92AC06A4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8E844F-4692-3F19-5A5D-1E9DEFC9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6920F7-59DB-6762-1700-6509ED7F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6617A3-7C0D-9597-053D-7AFC08FB0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47338-E4FC-6AE8-7DD3-BAB081B59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D0A063-B77C-15ED-0101-5DFD1CD2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9E28-CA61-461B-B904-FC138B22AA9B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E2A15C-422A-F8C7-9811-3AB71C0E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19361C-C788-218D-5ECB-197FF807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6330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EA228-4EDC-04EB-A014-6F3C6C3E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1817C8-12E7-D290-F77E-168EC224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EA63-8F31-412F-B2BB-74FC41B76D1D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438CB3-CA57-66DA-A6B4-FB0153A6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52F91B-0D2C-9AB3-1686-24E3EEAC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473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B57898-1CA1-4EA1-2456-F33FA267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2C60B-7535-4952-B0D5-378809C6B679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C0B1E6-A8DE-77DF-55E8-694BE1BC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984225-352B-E6E5-00A7-9AFAA153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04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912CD-DAF9-122D-C2CB-B9B5714F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0818E-55DB-99D6-D330-1D73266B8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311A16-0254-9B04-A571-71BAA2BB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23DB10-EB17-D0AF-AFF7-D3525ED0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F89F-D4E9-4A39-A596-3F20D37BD6F4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7C1A31-9560-083C-3032-4DEC9BD1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EC8D60-9F0E-D9A7-6A02-3ECC89B3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801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2B95C-A288-E9AE-03AC-8BF0EA4E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B9B170-BD1B-1A31-F6BB-5C6FCB4A3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D0CCEC-D3DD-0EBB-2E01-7370D4616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134ADE-C3C8-404D-4DC0-88103EA6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58849-96D8-43E3-86FE-A11C6FDF5D4A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FEF4DA-270A-FCC0-10B6-AF3B7F36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D75512-BCB8-31BB-F050-9FE2ABB6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162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C185C-A7C1-6E44-30B2-8A73FB56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3F83E3-82A2-2ACE-05EC-A0508F25B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001CF-6165-E38E-E415-F75E687C7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211D-B3B8-4FA5-AE09-C3084130BCB2}" type="datetime1">
              <a:rPr lang="en-US" smtClean="0"/>
              <a:t>2/12/2026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AFCCFA-E472-B69F-9789-C069A9447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55039E-E88A-2F31-6AAD-94E88EC17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347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1.jp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7.sv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2.png"/><Relationship Id="rId7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87.jpeg"/><Relationship Id="rId5" Type="http://schemas.openxmlformats.org/officeDocument/2006/relationships/image" Target="../media/image44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1.jpeg"/><Relationship Id="rId4" Type="http://schemas.openxmlformats.org/officeDocument/2006/relationships/image" Target="../media/image106.png"/><Relationship Id="rId9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4.xml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diagramData" Target="../diagrams/data2.xml"/><Relationship Id="rId21" Type="http://schemas.openxmlformats.org/officeDocument/2006/relationships/image" Target="../media/image17.svg"/><Relationship Id="rId34" Type="http://schemas.openxmlformats.org/officeDocument/2006/relationships/image" Target="../media/image30.pn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image" Target="../media/image21.svg"/><Relationship Id="rId33" Type="http://schemas.openxmlformats.org/officeDocument/2006/relationships/image" Target="../media/image29.svg"/><Relationship Id="rId2" Type="http://schemas.openxmlformats.org/officeDocument/2006/relationships/image" Target="../media/image1.jpg"/><Relationship Id="rId16" Type="http://schemas.openxmlformats.org/officeDocument/2006/relationships/diagramColors" Target="../diagrams/colors4.xml"/><Relationship Id="rId20" Type="http://schemas.openxmlformats.org/officeDocument/2006/relationships/image" Target="../media/image16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19.svg"/><Relationship Id="rId28" Type="http://schemas.openxmlformats.org/officeDocument/2006/relationships/image" Target="../media/image24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15.svg"/><Relationship Id="rId31" Type="http://schemas.openxmlformats.org/officeDocument/2006/relationships/image" Target="../media/image27.sv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openxmlformats.org/officeDocument/2006/relationships/image" Target="../media/image18.png"/><Relationship Id="rId27" Type="http://schemas.openxmlformats.org/officeDocument/2006/relationships/image" Target="../media/image23.svg"/><Relationship Id="rId30" Type="http://schemas.openxmlformats.org/officeDocument/2006/relationships/image" Target="../media/image26.png"/><Relationship Id="rId35" Type="http://schemas.openxmlformats.org/officeDocument/2006/relationships/image" Target="../media/image31.svg"/><Relationship Id="rId8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2FDE3B8-404D-2807-2CE5-A4985CFC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-21336" y="-18688"/>
            <a:ext cx="12192000" cy="115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D60C4FE-85ED-B18D-A6FE-3B99DA76D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0"/>
            <a:ext cx="12192000" cy="5367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807517"/>
            <a:ext cx="11582400" cy="18594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174115" algn="l"/>
              </a:tabLst>
            </a:pPr>
            <a:r>
              <a:rPr lang="es-ES" sz="6000" b="1" dirty="0">
                <a:ln w="22225">
                  <a:solidFill>
                    <a:schemeClr val="tx1"/>
                  </a:solidFill>
                  <a:prstDash val="solid"/>
                </a:ln>
                <a:latin typeface="Palatino Linotype"/>
                <a:cs typeface="Palatino Linotype"/>
              </a:rPr>
              <a:t>MEMORIA ANUAL 2025</a:t>
            </a:r>
            <a:br>
              <a:rPr lang="es-ES" sz="6000" b="1" dirty="0">
                <a:ln w="22225">
                  <a:solidFill>
                    <a:schemeClr val="tx1"/>
                  </a:solidFill>
                  <a:prstDash val="solid"/>
                </a:ln>
                <a:latin typeface="Palatino Linotype"/>
                <a:cs typeface="Palatino Linotype"/>
              </a:rPr>
            </a:br>
            <a:r>
              <a:rPr lang="es-E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Palatino Linotype"/>
                <a:cs typeface="Palatino Linotype"/>
              </a:rPr>
              <a:t> ASOCIACIÓN YUNA</a:t>
            </a:r>
            <a:endParaRPr sz="60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3ED3DBB-AD5B-8789-6400-4D2A660E0BC2}"/>
              </a:ext>
            </a:extLst>
          </p:cNvPr>
          <p:cNvSpPr/>
          <p:nvPr/>
        </p:nvSpPr>
        <p:spPr>
          <a:xfrm>
            <a:off x="3276600" y="5191745"/>
            <a:ext cx="64198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APOSTANDO POR UN CAMBIO SOCIAL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C19F50-019B-D02C-2A05-EA335D9CE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14600"/>
            <a:ext cx="2808732" cy="280616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92FC38-BCE1-4326-38C4-4C86088D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</a:t>
            </a:fld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19DC7-1DAE-B553-E33D-9D9C56181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D82197C-47C9-D099-033B-B9BD2F58E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268200" cy="69810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3AC0A1-8225-99F8-99B1-94FA856D1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858" l="3235" r="98293">
                        <a14:foregroundMark x1="98742" y1="98151" x2="95058" y2="85491"/>
                        <a14:foregroundMark x1="95058" y1="85491" x2="60737" y2="95875"/>
                        <a14:foregroundMark x1="60737" y1="95875" x2="54807" y2="94879"/>
                        <a14:foregroundMark x1="54807" y1="94879" x2="38095" y2="97297"/>
                        <a14:foregroundMark x1="38095" y1="97297" x2="28122" y2="96017"/>
                        <a14:foregroundMark x1="28122" y1="96017" x2="23989" y2="97582"/>
                        <a14:foregroundMark x1="23989" y1="97582" x2="19946" y2="97297"/>
                        <a14:foregroundMark x1="19946" y1="97297" x2="3324" y2="99858"/>
                        <a14:foregroundMark x1="92812" y1="81223" x2="98293" y2="86486"/>
                        <a14:foregroundMark x1="98293" y1="86486" x2="97664" y2="98578"/>
                        <a14:backgroundMark x1="3863" y1="99431" x2="3863" y2="99431"/>
                        <a14:backgroundMark x1="2606" y1="99858" x2="3774" y2="99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72724C2-A7DC-1425-2393-DBF4A4C9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10</a:t>
            </a:fld>
            <a:endParaRPr lang="es-ES" dirty="0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42802B70-59AD-7EC7-990D-58EFD5B7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10972800" cy="4572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BENEFICIARIOS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CBB3A8E-E76F-E780-B588-65348FDBA47F}"/>
              </a:ext>
            </a:extLst>
          </p:cNvPr>
          <p:cNvSpPr/>
          <p:nvPr/>
        </p:nvSpPr>
        <p:spPr>
          <a:xfrm>
            <a:off x="4648200" y="3213225"/>
            <a:ext cx="2880000" cy="288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45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4D01-AC9C-C5C9-A33B-F2E497CB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718ACC-E0E5-B230-8C4A-D2625B51F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FEE435-639B-6301-EABB-3CA7C4E9B4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387" b="99858" l="3235" r="98293">
                        <a14:foregroundMark x1="98742" y1="98151" x2="95058" y2="85491"/>
                        <a14:foregroundMark x1="95058" y1="85491" x2="60737" y2="95875"/>
                        <a14:foregroundMark x1="60737" y1="95875" x2="54807" y2="94879"/>
                        <a14:foregroundMark x1="54807" y1="94879" x2="38095" y2="97297"/>
                        <a14:foregroundMark x1="38095" y1="97297" x2="28122" y2="96017"/>
                        <a14:foregroundMark x1="28122" y1="96017" x2="23989" y2="97582"/>
                        <a14:foregroundMark x1="23989" y1="97582" x2="19946" y2="97297"/>
                        <a14:foregroundMark x1="19946" y1="97297" x2="3324" y2="99858"/>
                        <a14:foregroundMark x1="92812" y1="81223" x2="98293" y2="86486"/>
                        <a14:foregroundMark x1="98293" y1="86486" x2="97664" y2="98578"/>
                        <a14:backgroundMark x1="3863" y1="99431" x2="3863" y2="99431"/>
                        <a14:backgroundMark x1="2606" y1="99858" x2="3774" y2="99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10414"/>
            <a:ext cx="12192000" cy="771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A4C2E9D-0E3A-997B-0215-F07EC9A8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11</a:t>
            </a:fld>
            <a:endParaRPr lang="es-ES" dirty="0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CE9847C-4A6A-38A7-4FB1-2A64FA13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10972800" cy="4572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PERSONAS CON DISCAPACIDAD INTELECTUAL Y TRASTORNO DEL ESPECTRO AUTISTA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17AEB8-0E36-4712-90D4-8C88161D1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2682"/>
            <a:ext cx="2066667" cy="485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D33642-115C-4023-B754-4C4FD2BD0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500" y="87642"/>
            <a:ext cx="2171429" cy="7333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BEFE18-40A9-40E9-AE57-AC3CB9BDA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62" y="36967"/>
            <a:ext cx="20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1798-BEDB-B134-ACAC-45855CC31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F680F7-D28C-552C-4D35-BEADBC18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79855E-C38D-69C3-414F-21F5129F79F4}"/>
              </a:ext>
            </a:extLst>
          </p:cNvPr>
          <p:cNvSpPr txBox="1"/>
          <p:nvPr/>
        </p:nvSpPr>
        <p:spPr>
          <a:xfrm>
            <a:off x="701040" y="1295400"/>
            <a:ext cx="6120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atención a personas con discapacidad intelectual, salud mental y trastorno del espectro autista desde la infancia hasta la edad adulta, es fundamental para mejorar su calidad de vida y promover su inclusión en la sociedad . En primer lugar, en nuestra entidad trabajamos para ofrecer un entorno seguro y accesible, adaptado a las necesidades individuales de cada persona. Esto incluye instalaciones adecuadas, recursos tecnológicos y apoyo especializado.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experiencia de nuestros profesionales que trabajan en este ámbito es crucial. Psicólogos, terapeutas, educadores…  se forman y actualizan constantemente para realizar las mejores prácticas de intervención y enfoques terapéuticos. La colaboración interdisciplinaria es clave para proporcionar un apoyo integral que aborde todos los aspectos del bienestar de la persona.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1373253-4955-BF72-7B1F-AC64E88C3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45977"/>
            <a:ext cx="4776267" cy="4417108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BD275B-CE74-B60D-1606-77AA1E69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978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46C22-45C1-2E2D-DB55-B558AEDDF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A5C2D-068F-AE5B-032D-DDA850975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6120000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El apoyo emocional y social es otro pilar fundamental para los usuarios/as y sus familias. Consideramos que las redes de apoyo, tanto familiares como comunitarias, juegan un papel importante en su desarrollo y bienestar.</a:t>
            </a:r>
          </a:p>
          <a:p>
            <a:pPr marL="0" indent="0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Además, es importante fomentar la autonomía y la participación activa en la comunidad. Esto se puede lograr a través de programas de empleo, actividades recreativas y educativas que se adapten a sus intereses y capacidades. Estas actividades las recogemos</a:t>
            </a:r>
          </a:p>
          <a:p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Centro Yuna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Adultos a partir de 18 años.</a:t>
            </a:r>
          </a:p>
          <a:p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Grupos explora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A partir de 16 años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Pequeyuna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desde los 0 a los 16 años. </a:t>
            </a:r>
          </a:p>
          <a:p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01E6F0-FA4F-AAF4-80A4-47F466956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415DF1-5D67-F382-F232-C7CEB7A3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13</a:t>
            </a:fld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118D82-E11B-4387-8D99-187D0090C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371600"/>
            <a:ext cx="456719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11A5-9C05-B594-E239-94CEC744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FAE1A3E-DBD2-D114-9835-095C4F77C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"/>
            <a:ext cx="12268200" cy="6876288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077943-CDDB-02B7-F5DD-840E95716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858" l="1617" r="99641">
                        <a14:foregroundMark x1="89308" y1="83215" x2="89308" y2="83215"/>
                        <a14:foregroundMark x1="83827" y1="93599" x2="83827" y2="93599"/>
                        <a14:foregroundMark x1="96226" y1="94026" x2="81671" y2="89900"/>
                        <a14:foregroundMark x1="81671" y1="89900" x2="70171" y2="93172"/>
                        <a14:foregroundMark x1="70710" y1="94452" x2="56065" y2="94452"/>
                        <a14:foregroundMark x1="56065" y1="94452" x2="33603" y2="98578"/>
                        <a14:foregroundMark x1="33603" y1="98578" x2="23720" y2="96586"/>
                        <a14:foregroundMark x1="23720" y1="96586" x2="12579" y2="98578"/>
                        <a14:foregroundMark x1="12579" y1="98578" x2="7727" y2="98435"/>
                        <a14:foregroundMark x1="7727" y1="98435" x2="4762" y2="99858"/>
                        <a14:foregroundMark x1="99371" y1="79943" x2="99730" y2="98151"/>
                        <a14:foregroundMark x1="4223" y1="99431" x2="1617" y2="9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268200" cy="77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ED0796-3045-0555-9272-3AB6F611C008}"/>
              </a:ext>
            </a:extLst>
          </p:cNvPr>
          <p:cNvSpPr txBox="1"/>
          <p:nvPr/>
        </p:nvSpPr>
        <p:spPr>
          <a:xfrm>
            <a:off x="3983703" y="2538868"/>
            <a:ext cx="4300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INFANCIA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0AA3326-784D-3D9B-A29C-C5680B26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589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93BBB-A308-05EC-7F93-BE4D42CE4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236011-E415-7054-3926-7021BFE4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248CF1-9F53-D544-7577-CFA9990537C1}"/>
              </a:ext>
            </a:extLst>
          </p:cNvPr>
          <p:cNvSpPr txBox="1"/>
          <p:nvPr/>
        </p:nvSpPr>
        <p:spPr>
          <a:xfrm>
            <a:off x="304800" y="914400"/>
            <a:ext cx="6019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crucial proporcionar una evaluación temprana y precisa para identificar las necesidades específicas de cada menor. Nuestro equipo de logopedas, educadoras y otros profesionales que desarrollan la intervención, trabajan en conjunto para diseñar planes de intervención personalizados que abordan tanto las dificultades de comunicación como los factores de riesgo social y educativo.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colaboración con todos los factores sociales que intervienen en la vida del menor, partiendo de las familias es otro aspecto esencial.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Otro de nuestro objetivo es hacer llegar las terapias a todos/as las menores, teniendo programas de becas internos, y colaboración de Fundación la Caixa, para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apoyar a familias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riesgo de exclusión, garantizando su desarrollo integral y su integración en la sociedad.</a:t>
            </a:r>
          </a:p>
          <a:p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5A49A0-A484-995B-926F-A11C1CEB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371600"/>
            <a:ext cx="4876800" cy="46482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9EB1D6-D590-EA94-7177-74D023B9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79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D57BE-E275-42CA-B706-38D5748A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E66BC14-BF1D-2236-C3BF-B355854D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B5A5D0-44D9-15DF-A0EA-39E02BBE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858" l="3594" r="99641">
                        <a14:foregroundMark x1="98922" y1="95733" x2="90746" y2="87624"/>
                        <a14:foregroundMark x1="90746" y1="87624" x2="50764" y2="94026"/>
                        <a14:foregroundMark x1="50764" y1="94026" x2="37556" y2="94026"/>
                        <a14:foregroundMark x1="37556" y1="94026" x2="32435" y2="97866"/>
                        <a14:foregroundMark x1="32435" y1="97866" x2="22192" y2="97297"/>
                        <a14:foregroundMark x1="22192" y1="97297" x2="8535" y2="99004"/>
                        <a14:foregroundMark x1="8535" y1="99004" x2="5211" y2="99004"/>
                        <a14:foregroundMark x1="11590" y1="98151" x2="8086" y2="99858"/>
                        <a14:foregroundMark x1="92812" y1="83215" x2="97754" y2="87198"/>
                        <a14:foregroundMark x1="97754" y1="87198" x2="99730" y2="93599"/>
                        <a14:foregroundMark x1="3863" y1="99858" x2="3594" y2="9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A871EB6-CDE5-BC27-C888-699D5938AEF9}"/>
              </a:ext>
            </a:extLst>
          </p:cNvPr>
          <p:cNvSpPr txBox="1"/>
          <p:nvPr/>
        </p:nvSpPr>
        <p:spPr>
          <a:xfrm>
            <a:off x="466798" y="2286000"/>
            <a:ext cx="11258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FAMILIAS EN SITUACIÓN VULNERABLE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0E6DB25-5865-39BE-9F4B-FCB1D631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076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9BBF-FFEA-1711-1F59-C82CDAB5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273000-834E-CEB0-EB8F-BB1C8619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9EE16A-F0BA-9565-0D7C-5430963C4BB8}"/>
              </a:ext>
            </a:extLst>
          </p:cNvPr>
          <p:cNvSpPr txBox="1"/>
          <p:nvPr/>
        </p:nvSpPr>
        <p:spPr>
          <a:xfrm>
            <a:off x="381000" y="990600"/>
            <a:ext cx="1143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Las familias en situación vulnerable se enfrentan a una serie de desafíos y necesidades que pueden afectar su calidad de vida y su bienestar general. En todos y cada uno de nuestros proyectos, contamos con programas de becas, para poder atender a familias en riesgo de exclusión. 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Pero es desde el año 2020, cuando nace específicamente un proyecto específico, dedicado a la mejora de la calidad de vida de estas familias,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Eco-Armario</a:t>
            </a: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dotándoles de elementos básicos (ropa, calzado, juguetes…).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Surgiendo de las propias necesidades del colectivo, otro de nuestros grandes proyectos,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Primeros Pasos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atención integral a familias en riesgo de exclusión con menores de 0 a 6 años, donde se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abordan las siguientes puntos: 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APOYO EN LOS PROCESOS DE CRIANZA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NECESIDADES BÁSICAS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INSERCIÓN SOCIO-LABORAL 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NECESIDADES PSICOSOCIALES 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30FBCBD-807E-8E35-712A-0FB5CD81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734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E1C5-43AF-A963-8288-CB8225E78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CE75FC-BF7F-B58E-2BCE-556F76C8A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53"/>
            <a:ext cx="12171000" cy="68698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FD7209-ACFA-0043-2411-D03B5953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858" l="90" r="99191">
                        <a14:foregroundMark x1="99102" y1="89900" x2="60018" y2="96444"/>
                        <a14:foregroundMark x1="60018" y1="96444" x2="46900" y2="94737"/>
                        <a14:foregroundMark x1="46900" y1="94737" x2="24528" y2="99858"/>
                        <a14:foregroundMark x1="24528" y1="99858" x2="19856" y2="99858"/>
                        <a14:foregroundMark x1="93890" y1="92319" x2="99371" y2="92745"/>
                        <a14:foregroundMark x1="6379" y1="99431" x2="2426" y2="99431"/>
                        <a14:foregroundMark x1="2516" y1="99431" x2="90" y2="9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970CA0E-D59B-74C8-A71C-90FFA6D4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18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21CDC53-3BB6-8CDE-EB30-8AD49B9A09D3}"/>
              </a:ext>
            </a:extLst>
          </p:cNvPr>
          <p:cNvSpPr txBox="1"/>
          <p:nvPr/>
        </p:nvSpPr>
        <p:spPr>
          <a:xfrm>
            <a:off x="5791200" y="1976523"/>
            <a:ext cx="5858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IMPACTO</a:t>
            </a:r>
          </a:p>
        </p:txBody>
      </p:sp>
    </p:spTree>
    <p:extLst>
      <p:ext uri="{BB962C8B-B14F-4D97-AF65-F5344CB8AC3E}">
        <p14:creationId xmlns:p14="http://schemas.microsoft.com/office/powerpoint/2010/main" val="340523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C1F84D-4F44-3247-91AB-71906D8BF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989"/>
            <a:ext cx="12182408" cy="3308317"/>
          </a:xfrm>
          <a:prstGeom prst="rect">
            <a:avLst/>
          </a:prstGeom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A10CC08-24F5-789B-9FA6-6A781A5ED2F2}"/>
              </a:ext>
            </a:extLst>
          </p:cNvPr>
          <p:cNvSpPr/>
          <p:nvPr/>
        </p:nvSpPr>
        <p:spPr>
          <a:xfrm>
            <a:off x="8588197" y="612912"/>
            <a:ext cx="3451403" cy="365760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AD346C-FD8A-0150-D844-952C0BBB9ECB}"/>
              </a:ext>
            </a:extLst>
          </p:cNvPr>
          <p:cNvSpPr txBox="1"/>
          <p:nvPr/>
        </p:nvSpPr>
        <p:spPr>
          <a:xfrm>
            <a:off x="0" y="0"/>
            <a:ext cx="378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SOCIAL Y MEDIOAMBIENTAL</a:t>
            </a:r>
          </a:p>
        </p:txBody>
      </p:sp>
      <p:pic>
        <p:nvPicPr>
          <p:cNvPr id="7" name="Gráfico 6" descr="Familia con dos niños">
            <a:extLst>
              <a:ext uri="{FF2B5EF4-FFF2-40B4-BE49-F238E27FC236}">
                <a16:creationId xmlns:a16="http://schemas.microsoft.com/office/drawing/2014/main" id="{5FF79EF3-38B8-7644-2930-F8F2024CC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7" y="780857"/>
            <a:ext cx="1719344" cy="1719344"/>
          </a:xfrm>
          <a:prstGeom prst="rect">
            <a:avLst/>
          </a:prstGeom>
        </p:spPr>
      </p:pic>
      <p:pic>
        <p:nvPicPr>
          <p:cNvPr id="13" name="Gráfico 12" descr="Usuarios">
            <a:extLst>
              <a:ext uri="{FF2B5EF4-FFF2-40B4-BE49-F238E27FC236}">
                <a16:creationId xmlns:a16="http://schemas.microsoft.com/office/drawing/2014/main" id="{9A4C6EE7-A96B-CBF4-BAC1-B8566B5A0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4297" y="1616254"/>
            <a:ext cx="2056092" cy="2056092"/>
          </a:xfrm>
          <a:prstGeom prst="rect">
            <a:avLst/>
          </a:prstGeom>
        </p:spPr>
      </p:pic>
      <p:pic>
        <p:nvPicPr>
          <p:cNvPr id="15" name="Gráfico 14" descr="Asia en globo terráqueo">
            <a:extLst>
              <a:ext uri="{FF2B5EF4-FFF2-40B4-BE49-F238E27FC236}">
                <a16:creationId xmlns:a16="http://schemas.microsoft.com/office/drawing/2014/main" id="{1AC991CE-1B77-63EC-49C6-7B00C2D88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6336" y="3577023"/>
            <a:ext cx="1866489" cy="186648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F70F1F1-5436-D3EB-8C31-8ABDCC1EB201}"/>
              </a:ext>
            </a:extLst>
          </p:cNvPr>
          <p:cNvSpPr txBox="1"/>
          <p:nvPr/>
        </p:nvSpPr>
        <p:spPr>
          <a:xfrm>
            <a:off x="1102805" y="2362200"/>
            <a:ext cx="2436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Familias atendidas al año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+ de 470 niños/as en riesgo 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exclusión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4A5837-B971-6EEF-8277-AD0B2E7AC262}"/>
              </a:ext>
            </a:extLst>
          </p:cNvPr>
          <p:cNvSpPr txBox="1"/>
          <p:nvPr/>
        </p:nvSpPr>
        <p:spPr>
          <a:xfrm>
            <a:off x="6212459" y="2258202"/>
            <a:ext cx="2232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1 entrega mensual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40 entregas de emergencia al año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75238D-0B59-6DF2-E9EF-BC8974252BE9}"/>
              </a:ext>
            </a:extLst>
          </p:cNvPr>
          <p:cNvSpPr txBox="1"/>
          <p:nvPr/>
        </p:nvSpPr>
        <p:spPr>
          <a:xfrm>
            <a:off x="3914297" y="3349287"/>
            <a:ext cx="223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+ de 300 familias  donantes fidelizadas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4E2105-0C0A-DFCF-1B25-8E42A05BA3BA}"/>
              </a:ext>
            </a:extLst>
          </p:cNvPr>
          <p:cNvSpPr txBox="1"/>
          <p:nvPr/>
        </p:nvSpPr>
        <p:spPr>
          <a:xfrm>
            <a:off x="718019" y="5334513"/>
            <a:ext cx="335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+ de 10.000 artículos reutilizados al año</a:t>
            </a:r>
          </a:p>
        </p:txBody>
      </p:sp>
      <p:pic>
        <p:nvPicPr>
          <p:cNvPr id="21" name="Gráfico 20" descr="Edificio">
            <a:extLst>
              <a:ext uri="{FF2B5EF4-FFF2-40B4-BE49-F238E27FC236}">
                <a16:creationId xmlns:a16="http://schemas.microsoft.com/office/drawing/2014/main" id="{68C89067-7753-1199-24A1-378D469A0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6137" y="3837942"/>
            <a:ext cx="1294863" cy="143725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1FD403F-6A1F-9581-4BBF-E18AAE76BF39}"/>
              </a:ext>
            </a:extLst>
          </p:cNvPr>
          <p:cNvSpPr txBox="1"/>
          <p:nvPr/>
        </p:nvSpPr>
        <p:spPr>
          <a:xfrm>
            <a:off x="6086408" y="5344180"/>
            <a:ext cx="2754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  10 empresas colaboradoras 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con artículos nuevos y taras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243089F-3533-A2EB-32AD-9979E7546A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10" y="546443"/>
            <a:ext cx="1564787" cy="156478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1C237E7-6331-413F-4C88-9AB6A2B8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944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844D-6209-730B-E432-4D88700D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D6D5D7-2A8B-5B0D-6C2D-BD988CA47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10088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78F3ACE-1EEB-3A02-3E48-9B516DACFB9C}"/>
              </a:ext>
            </a:extLst>
          </p:cNvPr>
          <p:cNvSpPr txBox="1"/>
          <p:nvPr/>
        </p:nvSpPr>
        <p:spPr>
          <a:xfrm>
            <a:off x="76200" y="-900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4B5A68-34BA-2B32-987E-107478FB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4B6146-374A-BD5E-915A-F7200A9CB7DB}"/>
              </a:ext>
            </a:extLst>
          </p:cNvPr>
          <p:cNvSpPr txBox="1"/>
          <p:nvPr/>
        </p:nvSpPr>
        <p:spPr>
          <a:xfrm>
            <a:off x="381000" y="762000"/>
            <a:ext cx="11430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NOSOTROS...................................................................................................................................................3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IDENTIDAD…………………………………………………………………………………………………...........…..4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ORGANIGRAMA………………………………………………………………………………………………............5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ORGANO DE GOBIERNO Y EQUIPOS DE INTERVENCIÓN…………………………………………...........…6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GRAFICA DE CRECIMIENTO……………………………………………………………………………...........…..7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ASÍ HEMOS IDO CRECIENDO……………………………………………………………………………...........…8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METODOLGÍA………………………………………………………………………………………………...............9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BENEFICIARIOS……………………………………………………………………………………………..........…10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PERSONAS CON DISCAPACIDAD INTELECTUAL Y TRASTORNO DEL ESPECTRO AUTISTA..........11,12,13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INFANCIA………………………………………………………………………………………………….....……14,15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FAMILIAS EN SITUACIÓN VULNERABLE…………………………………………………………….....……16,17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IMPACTO………………………………………………………………………………………………………......…..18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SOCIAL Y MEDIOAMBIENTAL………………………………………………………………………………..…19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SOCIOEDUCATIVO Y TERAPÉUTICO…………………………………………………………………….......20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FORMATIVO…………………………………………………………………………………………………......…21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PARTICIPACIÓN COMUNITARIA 2025…………………………………………………………………………......22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EVENTOS COMUNITARIOS, SENSIBILIZACIÓN Y VISIBILIDAD 2025………………………………........23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PROYECTOS Y SERVICIOS 2025……………………………………………………………………………….....24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CENTRO YUNA……………………………………………………………………………………………….......25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PEQUEYUNA………………………………………………………………………………………………….......26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PRIMEROS PASOS…………………………………………………………………………………………….…27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ECO-ARMARIO……………………………………………………………………………………………………28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GRUPOS EXPLORA…………………………………………………………………………………………......29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NUEVOS PROYECTOS………………………………………………………………………………………….29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COLABORADORES…………………………………………………………………………………………............30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93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46FC0-BE16-F610-9CC4-C1381EC5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21D0FB70-9677-46E4-237A-5C9940237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920579"/>
              </p:ext>
            </p:extLst>
          </p:nvPr>
        </p:nvGraphicFramePr>
        <p:xfrm>
          <a:off x="609600" y="1066800"/>
          <a:ext cx="10744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A59D85D-65D7-FC9E-967B-CD26FA6D5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2080" y="-9001"/>
            <a:ext cx="12192000" cy="771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72C009-4569-F2F6-C28D-E98552815447}"/>
              </a:ext>
            </a:extLst>
          </p:cNvPr>
          <p:cNvSpPr txBox="1"/>
          <p:nvPr/>
        </p:nvSpPr>
        <p:spPr>
          <a:xfrm>
            <a:off x="76200" y="-19110"/>
            <a:ext cx="479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SOCIOEDUCATIVO Y TERAPEUTICO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1B4F0A-38B0-F147-7FF4-24E28DD1C335}"/>
              </a:ext>
            </a:extLst>
          </p:cNvPr>
          <p:cNvSpPr txBox="1"/>
          <p:nvPr/>
        </p:nvSpPr>
        <p:spPr>
          <a:xfrm>
            <a:off x="1905000" y="61264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 DE INTERVENCIÓN EN TEMPORALIDAD CON LA INFANCIA 2025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B0E268-16E1-67EF-4C5D-C38381DF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7681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1BAC-1126-1E82-2707-6BEC87B6B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6A1104-1C52-D171-56DF-E57DEA499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48" y="3186169"/>
            <a:ext cx="2924163" cy="1015663"/>
          </a:xfrm>
        </p:spPr>
        <p:txBody>
          <a:bodyPr>
            <a:noAutofit/>
          </a:bodyPr>
          <a:lstStyle/>
          <a:p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básico de uso de productos de limpieza, prevención de riesgos en el uso de elementos de limpieza, prevención de riesgos en puesto de trabajo.</a:t>
            </a: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Conserje en centros educativos </a:t>
            </a: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EB5F31-4865-6E70-CCA7-8065A4B91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2E6599-85AD-F591-0175-C64A8040389D}"/>
              </a:ext>
            </a:extLst>
          </p:cNvPr>
          <p:cNvSpPr txBox="1"/>
          <p:nvPr/>
        </p:nvSpPr>
        <p:spPr>
          <a:xfrm>
            <a:off x="76200" y="-9001"/>
            <a:ext cx="1704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FORMATIVO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98D44C4-5350-3FD8-F4BC-45EE05565588}"/>
              </a:ext>
            </a:extLst>
          </p:cNvPr>
          <p:cNvSpPr txBox="1"/>
          <p:nvPr/>
        </p:nvSpPr>
        <p:spPr>
          <a:xfrm>
            <a:off x="2286000" y="609600"/>
            <a:ext cx="9020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FORMACIONES FINALIZADAS 2025 A PERSONAS CON DIVERSIDAD FUNCIONAL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 descr="Acceso universal">
            <a:extLst>
              <a:ext uri="{FF2B5EF4-FFF2-40B4-BE49-F238E27FC236}">
                <a16:creationId xmlns:a16="http://schemas.microsoft.com/office/drawing/2014/main" id="{E6A20CB5-99A3-A88D-C494-F40CF85E3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4778" y="457200"/>
            <a:ext cx="932611" cy="93261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6551918-84C8-4CCE-7CE2-51F4AD4C3560}"/>
              </a:ext>
            </a:extLst>
          </p:cNvPr>
          <p:cNvSpPr txBox="1"/>
          <p:nvPr/>
        </p:nvSpPr>
        <p:spPr>
          <a:xfrm>
            <a:off x="76200" y="1948967"/>
            <a:ext cx="3801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de validadores en lectura fácil y entornos accesibles</a:t>
            </a: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Operaciones culturales y recolección en cultivos hortícolas y flor cortada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dirty="0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0F719C19-902E-EBF2-65FC-13733CBA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21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8E6B752-6624-C13D-F6FA-FBDEA800A6A8}"/>
              </a:ext>
            </a:extLst>
          </p:cNvPr>
          <p:cNvSpPr txBox="1"/>
          <p:nvPr/>
        </p:nvSpPr>
        <p:spPr>
          <a:xfrm>
            <a:off x="135682" y="4632801"/>
            <a:ext cx="2628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Educación sexual y orientación para personas con diversidad funcional</a:t>
            </a:r>
          </a:p>
          <a:p>
            <a:endParaRPr lang="es-ES" sz="1200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5AD2CA62-E81A-6DBC-8A05-D378647F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411746"/>
              </p:ext>
            </p:extLst>
          </p:nvPr>
        </p:nvGraphicFramePr>
        <p:xfrm>
          <a:off x="2286000" y="1251252"/>
          <a:ext cx="8232633" cy="5275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B336836F-46E1-AB34-3612-24E85FE3DDFA}"/>
              </a:ext>
            </a:extLst>
          </p:cNvPr>
          <p:cNvSpPr txBox="1"/>
          <p:nvPr/>
        </p:nvSpPr>
        <p:spPr>
          <a:xfrm>
            <a:off x="9563858" y="2921168"/>
            <a:ext cx="262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</a:rPr>
              <a:t>Programa de alfabetización digital a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ctividades de y uso</a:t>
            </a:r>
            <a:r>
              <a:rPr lang="es-ES" sz="120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seguro de nuevas tecnologías de comunicación con el entorno</a:t>
            </a: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F919E5-604B-8730-A365-308438E84440}"/>
              </a:ext>
            </a:extLst>
          </p:cNvPr>
          <p:cNvSpPr txBox="1"/>
          <p:nvPr/>
        </p:nvSpPr>
        <p:spPr>
          <a:xfrm>
            <a:off x="9437141" y="4237981"/>
            <a:ext cx="2628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Formación  en competencias digitales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DIGI+,para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adquirir herramientas prácticas para desenvolverse con mayor autonomía en entornos digitales, potenciar su empleabilidad y fortalecer su inclusión social y laboral</a:t>
            </a:r>
            <a:endParaRPr lang="es-E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EF7EB76-297A-5EC2-0306-84A2211011DD}"/>
              </a:ext>
            </a:extLst>
          </p:cNvPr>
          <p:cNvSpPr txBox="1"/>
          <p:nvPr/>
        </p:nvSpPr>
        <p:spPr>
          <a:xfrm>
            <a:off x="9677986" y="2376100"/>
            <a:ext cx="2628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</a:t>
            </a:r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endParaRPr lang="es-ES" sz="120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F0EF639-DB7E-B1A9-869A-80C6550F04F2}"/>
              </a:ext>
            </a:extLst>
          </p:cNvPr>
          <p:cNvSpPr/>
          <p:nvPr/>
        </p:nvSpPr>
        <p:spPr>
          <a:xfrm>
            <a:off x="5210163" y="2514600"/>
            <a:ext cx="2409837" cy="2298290"/>
          </a:xfrm>
          <a:prstGeom prst="ellipse">
            <a:avLst/>
          </a:prstGeom>
          <a:solidFill>
            <a:srgbClr val="A2110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+ 59Cursos finalizados</a:t>
            </a:r>
          </a:p>
          <a:p>
            <a:pPr algn="ctr"/>
            <a:r>
              <a:rPr lang="es-ES" sz="1600" dirty="0"/>
              <a:t>9 Prácticas en empresas externas</a:t>
            </a:r>
          </a:p>
          <a:p>
            <a:pPr algn="ctr"/>
            <a:r>
              <a:rPr lang="es-ES" sz="1600" dirty="0"/>
              <a:t>3 Empleo con apoyo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7A58A85-6592-EE6F-2125-28A52257E97D}"/>
              </a:ext>
            </a:extLst>
          </p:cNvPr>
          <p:cNvSpPr txBox="1"/>
          <p:nvPr/>
        </p:nvSpPr>
        <p:spPr>
          <a:xfrm>
            <a:off x="135682" y="5469841"/>
            <a:ext cx="262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Operario de almacén 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6879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7EA25-B075-C245-40F0-8D9282A4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EBCA46-3323-907F-C6D2-9C72A715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AED11E-E6D8-A98C-DCBA-188E055FB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716" l="90" r="99461">
                        <a14:foregroundMark x1="98203" y1="98009" x2="88320" y2="90185"/>
                        <a14:foregroundMark x1="88320" y1="90185" x2="79515" y2="95021"/>
                        <a14:foregroundMark x1="79515" y1="95021" x2="70530" y2="94737"/>
                        <a14:foregroundMark x1="70530" y1="94737" x2="61995" y2="95021"/>
                        <a14:foregroundMark x1="61995" y1="95021" x2="46721" y2="94310"/>
                        <a14:foregroundMark x1="46721" y1="94310" x2="26325" y2="99289"/>
                        <a14:foregroundMark x1="26325" y1="99289" x2="14735" y2="98009"/>
                        <a14:foregroundMark x1="14735" y1="98009" x2="629" y2="99716"/>
                        <a14:foregroundMark x1="629" y1="99716" x2="90" y2="99716"/>
                        <a14:foregroundMark x1="93801" y1="90612" x2="98922" y2="94595"/>
                        <a14:foregroundMark x1="98922" y1="94595" x2="99461" y2="9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9001"/>
            <a:ext cx="12192000" cy="7710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295C87-05BE-759A-6A06-0631E945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22</a:t>
            </a:fld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CBCD39-DAED-7F21-1599-30C4306450D6}"/>
              </a:ext>
            </a:extLst>
          </p:cNvPr>
          <p:cNvSpPr txBox="1"/>
          <p:nvPr/>
        </p:nvSpPr>
        <p:spPr>
          <a:xfrm>
            <a:off x="1208781" y="2774345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PARTICIPACIÓN COMUNITARIA</a:t>
            </a:r>
          </a:p>
          <a:p>
            <a:pPr algn="ctr"/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0735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AA46-3299-8BD1-D791-CC8D861E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82CB72-9DA8-77A1-93C9-473931007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778"/>
            <a:ext cx="12192000" cy="14470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56AB62-B11F-9562-FD9A-F22013830B33}"/>
              </a:ext>
            </a:extLst>
          </p:cNvPr>
          <p:cNvSpPr txBox="1"/>
          <p:nvPr/>
        </p:nvSpPr>
        <p:spPr>
          <a:xfrm>
            <a:off x="-76200" y="0"/>
            <a:ext cx="832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EVENTOS COMUNITARIOS, SENSIBILIZACIÓN Y VISIBILIDAD 2024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D7E80425-8B93-929A-D97F-94F71354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23</a:t>
            </a:fld>
            <a:endParaRPr lang="es-ES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608C0B8-CADC-CCF9-61AB-E0082F8F2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120697"/>
              </p:ext>
            </p:extLst>
          </p:nvPr>
        </p:nvGraphicFramePr>
        <p:xfrm>
          <a:off x="-15240" y="1447800"/>
          <a:ext cx="6720840" cy="513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4A4F0DA-C182-3188-C662-D4ED1EDFC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406200"/>
              </p:ext>
            </p:extLst>
          </p:nvPr>
        </p:nvGraphicFramePr>
        <p:xfrm>
          <a:off x="5867400" y="1447800"/>
          <a:ext cx="6720840" cy="4928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74441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D243-2339-E6E7-B5E5-75605E2E7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0D27FFA-36F7-4810-BCC6-DB4AD6427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8"/>
            <a:ext cx="12192000" cy="68640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318F8B-995A-3FC7-7473-366076E33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7" b="99716" l="90" r="99461">
                        <a14:foregroundMark x1="98203" y1="98009" x2="88320" y2="90185"/>
                        <a14:foregroundMark x1="88320" y1="90185" x2="79515" y2="95021"/>
                        <a14:foregroundMark x1="79515" y1="95021" x2="70530" y2="94737"/>
                        <a14:foregroundMark x1="70530" y1="94737" x2="61995" y2="95021"/>
                        <a14:foregroundMark x1="61995" y1="95021" x2="46721" y2="94310"/>
                        <a14:foregroundMark x1="46721" y1="94310" x2="26325" y2="99289"/>
                        <a14:foregroundMark x1="26325" y1="99289" x2="14735" y2="98009"/>
                        <a14:foregroundMark x1="14735" y1="98009" x2="629" y2="99716"/>
                        <a14:foregroundMark x1="629" y1="99716" x2="90" y2="99716"/>
                        <a14:foregroundMark x1="93801" y1="90612" x2="98922" y2="94595"/>
                        <a14:foregroundMark x1="98922" y1="94595" x2="99461" y2="9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9001"/>
            <a:ext cx="12192000" cy="7710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6A0031-AFB4-CAE8-28FD-E2B151D4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24</a:t>
            </a:fld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41AF87-866F-CBDF-8184-1A78B9CB936A}"/>
              </a:ext>
            </a:extLst>
          </p:cNvPr>
          <p:cNvSpPr txBox="1"/>
          <p:nvPr/>
        </p:nvSpPr>
        <p:spPr>
          <a:xfrm>
            <a:off x="2041280" y="2774345"/>
            <a:ext cx="8991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PROYECTOS Y SERVICIOS</a:t>
            </a:r>
          </a:p>
          <a:p>
            <a:pPr algn="ctr"/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8BE5462-B4FF-0538-12D0-6E9F19259E70}"/>
              </a:ext>
            </a:extLst>
          </p:cNvPr>
          <p:cNvSpPr txBox="1"/>
          <p:nvPr/>
        </p:nvSpPr>
        <p:spPr>
          <a:xfrm>
            <a:off x="3224072" y="2201749"/>
            <a:ext cx="662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APOSTANDO POR UN CAMBIO SOCIAL</a:t>
            </a:r>
          </a:p>
        </p:txBody>
      </p:sp>
    </p:spTree>
    <p:extLst>
      <p:ext uri="{BB962C8B-B14F-4D97-AF65-F5344CB8AC3E}">
        <p14:creationId xmlns:p14="http://schemas.microsoft.com/office/powerpoint/2010/main" val="1671545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2D0321-CF40-D2DF-9FC9-634201F7F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224000" cy="4361399"/>
          </a:xfrm>
          <a:prstGeom prst="rect">
            <a:avLst/>
          </a:prstGeom>
        </p:spPr>
      </p:pic>
      <p:sp>
        <p:nvSpPr>
          <p:cNvPr id="98" name="Rectángulo 97">
            <a:extLst>
              <a:ext uri="{FF2B5EF4-FFF2-40B4-BE49-F238E27FC236}">
                <a16:creationId xmlns:a16="http://schemas.microsoft.com/office/drawing/2014/main" id="{80CBF9FD-707B-4CF8-BF10-539C9AD1CD00}"/>
              </a:ext>
            </a:extLst>
          </p:cNvPr>
          <p:cNvSpPr/>
          <p:nvPr/>
        </p:nvSpPr>
        <p:spPr>
          <a:xfrm>
            <a:off x="2444196" y="2016345"/>
            <a:ext cx="3352800" cy="3657307"/>
          </a:xfrm>
          <a:prstGeom prst="rect">
            <a:avLst/>
          </a:prstGeom>
          <a:noFill/>
          <a:ln>
            <a:solidFill>
              <a:srgbClr val="E15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OCUPACIONAL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 Armario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recuperación de juguetes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puesta a punto de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calazado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ropa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creación abalorios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venta de artículos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APOYO PERSONAL Y SOCIAL</a:t>
            </a:r>
            <a:endParaRPr lang="es-ES" sz="1400" b="1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psicosocial (Gestión emocional, terapia grupal, educación sexual, arteterapia)</a:t>
            </a:r>
            <a:r>
              <a:rPr lang="es-ES" sz="14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permanente adaptada a cada persona.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Habilitación para la vida diaria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23C255-AD98-0FDC-259A-1142000132C2}"/>
              </a:ext>
            </a:extLst>
          </p:cNvPr>
          <p:cNvSpPr txBox="1"/>
          <p:nvPr/>
        </p:nvSpPr>
        <p:spPr>
          <a:xfrm>
            <a:off x="8164066" y="1951547"/>
            <a:ext cx="3631664" cy="3754874"/>
          </a:xfrm>
          <a:prstGeom prst="rect">
            <a:avLst/>
          </a:prstGeom>
          <a:noFill/>
          <a:ln>
            <a:solidFill>
              <a:srgbClr val="E15A21"/>
            </a:solidFill>
          </a:ln>
        </p:spPr>
        <p:txBody>
          <a:bodyPr wrap="square" rtlCol="0">
            <a:spAutoFit/>
          </a:bodyPr>
          <a:lstStyle/>
          <a:p>
            <a:pPr marL="268288" lvl="0" indent="-268288"/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INSERCIÓN LABORAL</a:t>
            </a:r>
          </a:p>
          <a:p>
            <a:pPr marL="268288" lvl="0" indent="-268288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adaptada </a:t>
            </a:r>
          </a:p>
          <a:p>
            <a:pPr marL="268288" lvl="0" indent="-268288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laborales</a:t>
            </a:r>
          </a:p>
          <a:p>
            <a:pPr marL="268288" lvl="0" indent="-268288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 activa de empleo</a:t>
            </a:r>
            <a:endParaRPr lang="es-ES" sz="2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CONVIVENCIA, DEPORTE, OCIO Y TIEMPO LIBRE Y OTROS SERVICIOS.</a:t>
            </a:r>
          </a:p>
          <a:p>
            <a:pPr marL="268288" indent="-268288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Actividades deportivas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Actividades medioambientales 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Actividades de ocio </a:t>
            </a:r>
          </a:p>
          <a:p>
            <a:pPr marL="268288" indent="-268288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SERVICIOS COMPLEMENTARIOS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Servicio de comedor 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Servicio de ruta</a:t>
            </a:r>
            <a:endParaRPr lang="es-ES" sz="2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E0D635F-EB56-2203-E418-B86177F4A69C}"/>
              </a:ext>
            </a:extLst>
          </p:cNvPr>
          <p:cNvSpPr txBox="1">
            <a:spLocks/>
          </p:cNvSpPr>
          <p:nvPr/>
        </p:nvSpPr>
        <p:spPr>
          <a:xfrm>
            <a:off x="-3048" y="76200"/>
            <a:ext cx="6914768" cy="505267"/>
          </a:xfrm>
          <a:prstGeom prst="homePlate">
            <a:avLst/>
          </a:prstGeom>
          <a:noFill/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5" dirty="0"/>
              <a:t> </a:t>
            </a:r>
            <a:r>
              <a:rPr lang="es-E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es-E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YUNA</a:t>
            </a:r>
            <a:endParaRPr lang="es-ES" sz="3200" b="1" spc="-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2B900F-A730-BDA7-1089-38D4C05A89C1}"/>
              </a:ext>
            </a:extLst>
          </p:cNvPr>
          <p:cNvSpPr txBox="1"/>
          <p:nvPr/>
        </p:nvSpPr>
        <p:spPr>
          <a:xfrm>
            <a:off x="1525524" y="1330447"/>
            <a:ext cx="1013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CENTRO OCUAPACIONAL DE FORMACIÓN, OPORTUNIDADES E INSERCIÓN LABORAL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37FF3C-82C4-737D-A121-2D4C605A4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36" y="6002577"/>
            <a:ext cx="3124200" cy="6620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26A73F-B3B4-A61A-FFA4-C72CCDE18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56" y="6088437"/>
            <a:ext cx="1258290" cy="693363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0021CE-FB8D-668B-94C6-DE5E1BF8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25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992A3FA-4E2F-45ED-A277-7405F07B6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307734"/>
            <a:ext cx="2171429" cy="7333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E5E555-AB86-47B3-B52C-11B9F1E60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230" y="462028"/>
            <a:ext cx="2057143" cy="5714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F7D0EE0-4EC6-423E-B35E-784BFB464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792" y="544410"/>
            <a:ext cx="2066667" cy="4857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F406AA2-7B94-4ECC-ABC4-A0773ACE7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00" y="2043341"/>
            <a:ext cx="1813358" cy="18133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8D752C7-71FF-43A8-B847-986C717A4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16" y="3989318"/>
            <a:ext cx="1813358" cy="201325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A7DB2AA-9D69-4B8E-A889-C16C82E1F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820" y="2107163"/>
            <a:ext cx="1685714" cy="1685714"/>
          </a:xfrm>
          <a:prstGeom prst="rect">
            <a:avLst/>
          </a:prstGeom>
        </p:spPr>
      </p:pic>
      <p:pic>
        <p:nvPicPr>
          <p:cNvPr id="1026" name="Imagen 27">
            <a:extLst>
              <a:ext uri="{FF2B5EF4-FFF2-40B4-BE49-F238E27FC236}">
                <a16:creationId xmlns:a16="http://schemas.microsoft.com/office/drawing/2014/main" id="{A357FDCC-AACB-4AB2-AC6A-738F796D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37" y="3938282"/>
            <a:ext cx="1685713" cy="193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DD852FA-D97A-3860-35EC-F95F48F2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1937" y="-18001"/>
            <a:ext cx="12199872" cy="44328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F906B-DC7E-4B9F-F629-8695B5260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9" y="1408903"/>
            <a:ext cx="5334000" cy="1562897"/>
          </a:xfrm>
          <a:ln>
            <a:solidFill>
              <a:srgbClr val="E15A2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16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6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SERVICIO DE ESTIMULACIÓN PRECOZ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Estimulación de la comunicación y el lenguaje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Estimulación  sensorial y cognitiva. </a:t>
            </a:r>
          </a:p>
          <a:p>
            <a:pPr marL="0" indent="0">
              <a:lnSpc>
                <a:spcPct val="100000"/>
              </a:lnSpc>
              <a:buNone/>
            </a:pPr>
            <a:endParaRPr lang="es-ES" sz="1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s-ES" sz="16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18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2511F0-F347-4DC5-8759-8F7331E701F3}"/>
              </a:ext>
            </a:extLst>
          </p:cNvPr>
          <p:cNvSpPr txBox="1"/>
          <p:nvPr/>
        </p:nvSpPr>
        <p:spPr>
          <a:xfrm>
            <a:off x="6477000" y="4414897"/>
            <a:ext cx="5462336" cy="1620957"/>
          </a:xfrm>
          <a:prstGeom prst="rect">
            <a:avLst/>
          </a:prstGeom>
          <a:solidFill>
            <a:srgbClr val="ECAE8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SERVICIO DE ATENCIÓN PSICO-SOCIAL 3-12 años</a:t>
            </a:r>
          </a:p>
          <a:p>
            <a:pPr marL="1974850" marR="0" lvl="1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Logopeda</a:t>
            </a:r>
          </a:p>
          <a:p>
            <a:pPr marL="1974850" marR="0" lvl="1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Refuerzo educativo</a:t>
            </a:r>
          </a:p>
          <a:p>
            <a:pPr marL="1974850" marR="0" lvl="1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Intervención familiar</a:t>
            </a:r>
          </a:p>
          <a:p>
            <a:pPr marL="1974850" marR="0" lvl="1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Ocio compartido</a:t>
            </a:r>
          </a:p>
          <a:p>
            <a:pPr marL="1974850" marR="0" lvl="1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Campamento urbano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ACBA086-088F-8108-F392-86A257796281}"/>
              </a:ext>
            </a:extLst>
          </p:cNvPr>
          <p:cNvSpPr txBox="1">
            <a:spLocks/>
          </p:cNvSpPr>
          <p:nvPr/>
        </p:nvSpPr>
        <p:spPr>
          <a:xfrm>
            <a:off x="152398" y="57151"/>
            <a:ext cx="4419602" cy="566822"/>
          </a:xfrm>
          <a:prstGeom prst="homePlate">
            <a:avLst/>
          </a:prstGeom>
          <a:noFill/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PEQUEYUNA</a:t>
            </a:r>
            <a:r>
              <a:rPr lang="es-ES" sz="3600" b="1" spc="-5" dirty="0"/>
              <a:t> </a:t>
            </a:r>
            <a:endParaRPr lang="es-ES" sz="1200" b="1" spc="-5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F3BC10-92B5-20AE-A5BD-9CD0083B6D1C}"/>
              </a:ext>
            </a:extLst>
          </p:cNvPr>
          <p:cNvSpPr txBox="1"/>
          <p:nvPr/>
        </p:nvSpPr>
        <p:spPr>
          <a:xfrm>
            <a:off x="4191000" y="1056537"/>
            <a:ext cx="6866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ATENCIÓN A MENORES DE 0 A 12 AÑOS Y SUS FAMILIAS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032F09D-1D3B-CA67-7E9C-1D99E162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26</a:t>
            </a:fld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0CA67D8-8A94-FBC7-8143-8F5359C9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971" y="3200401"/>
            <a:ext cx="3521074" cy="35210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1CAC03-A78C-D7C5-8C4C-C99DF18FC653}"/>
              </a:ext>
            </a:extLst>
          </p:cNvPr>
          <p:cNvSpPr txBox="1"/>
          <p:nvPr/>
        </p:nvSpPr>
        <p:spPr>
          <a:xfrm>
            <a:off x="6477000" y="1923654"/>
            <a:ext cx="4191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ORIENTACIÓN FAMILIAR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Coordinación continúa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Especialistas en Trastorno del espectro autista </a:t>
            </a:r>
          </a:p>
        </p:txBody>
      </p:sp>
    </p:spTree>
    <p:extLst>
      <p:ext uri="{BB962C8B-B14F-4D97-AF65-F5344CB8AC3E}">
        <p14:creationId xmlns:p14="http://schemas.microsoft.com/office/powerpoint/2010/main" val="388000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713868-F6F6-7E34-1CCC-EC55C7C16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8626"/>
            <a:ext cx="11994846" cy="39048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D013DB-281B-9C9C-2B02-AA71A62A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724402" cy="470686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PRIMEROS PASOS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A35410-7920-2CA6-3E61-904897D8D6AD}"/>
              </a:ext>
            </a:extLst>
          </p:cNvPr>
          <p:cNvSpPr txBox="1"/>
          <p:nvPr/>
        </p:nvSpPr>
        <p:spPr>
          <a:xfrm>
            <a:off x="3200400" y="12954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07020B17-1D8C-F92F-1EAD-8C938498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27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8D260E-213F-E3D5-3A6B-A91D48BEB38D}"/>
              </a:ext>
            </a:extLst>
          </p:cNvPr>
          <p:cNvSpPr txBox="1"/>
          <p:nvPr/>
        </p:nvSpPr>
        <p:spPr>
          <a:xfrm>
            <a:off x="2628900" y="944775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INTERVENCIÓN INTEGRAL CON FAMLIAS EN RIESGO DE EXCLUSIÓN </a:t>
            </a:r>
          </a:p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 MENORES DE 0 A 6 AÑOS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37FE7CD-6833-5FF8-508B-F524357A48C6}"/>
              </a:ext>
            </a:extLst>
          </p:cNvPr>
          <p:cNvSpPr txBox="1"/>
          <p:nvPr/>
        </p:nvSpPr>
        <p:spPr>
          <a:xfrm>
            <a:off x="371897" y="2758534"/>
            <a:ext cx="2971800" cy="738664"/>
          </a:xfrm>
          <a:prstGeom prst="rect">
            <a:avLst/>
          </a:prstGeom>
          <a:solidFill>
            <a:srgbClr val="ECAE8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ORIENTACIÓN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REALIZACIÓN DE TRÁMITES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ACCESO A RECURSOS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1C24B14-9BCF-E04B-AADE-9E60C277EC05}"/>
              </a:ext>
            </a:extLst>
          </p:cNvPr>
          <p:cNvSpPr/>
          <p:nvPr/>
        </p:nvSpPr>
        <p:spPr>
          <a:xfrm>
            <a:off x="3263154" y="2096045"/>
            <a:ext cx="2299446" cy="2094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INSERCIÓN </a:t>
            </a:r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SOCIO-LABORAL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Currículum, formación, búsqueda activa de empleo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E376564-B994-2862-BCF5-C2A56E2F1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71" y="4214521"/>
            <a:ext cx="3980606" cy="1990303"/>
          </a:xfrm>
          <a:prstGeom prst="rect">
            <a:avLst/>
          </a:prstGeom>
        </p:spPr>
      </p:pic>
      <p:sp>
        <p:nvSpPr>
          <p:cNvPr id="19" name="Corazón 18">
            <a:extLst>
              <a:ext uri="{FF2B5EF4-FFF2-40B4-BE49-F238E27FC236}">
                <a16:creationId xmlns:a16="http://schemas.microsoft.com/office/drawing/2014/main" id="{90274ED8-B8D1-08AD-20FF-F990C091735C}"/>
              </a:ext>
            </a:extLst>
          </p:cNvPr>
          <p:cNvSpPr/>
          <p:nvPr/>
        </p:nvSpPr>
        <p:spPr>
          <a:xfrm>
            <a:off x="6243918" y="2122244"/>
            <a:ext cx="5338481" cy="4082580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TALLERES DE CRIANZA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objetivo de dotar mejorar el desarrollo de los menores en los primeros años de vida</a:t>
            </a:r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942E4DA-C5FA-7FCA-8EDA-1A82A2010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4037959"/>
            <a:ext cx="1772956" cy="14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44551-CB62-F69B-4207-DA5857D8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EEB635-D3B3-3507-8159-29229288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98" y="-17998"/>
            <a:ext cx="12376798" cy="40291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74E0CD-872E-53C1-0AA3-68FCFBB5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4876801" cy="750332"/>
          </a:xfrm>
        </p:spPr>
        <p:txBody>
          <a:bodyPr>
            <a:norm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ECO ARMARIO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556968-956D-CD85-49DC-F2E9BB412328}"/>
              </a:ext>
            </a:extLst>
          </p:cNvPr>
          <p:cNvSpPr txBox="1"/>
          <p:nvPr/>
        </p:nvSpPr>
        <p:spPr>
          <a:xfrm>
            <a:off x="3200400" y="12954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PROYECTO DE ECONOMÍA CIRCULAR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789E97C-47CD-185B-0EF1-183675382194}"/>
              </a:ext>
            </a:extLst>
          </p:cNvPr>
          <p:cNvSpPr/>
          <p:nvPr/>
        </p:nvSpPr>
        <p:spPr>
          <a:xfrm>
            <a:off x="4343400" y="2209800"/>
            <a:ext cx="3260784" cy="3916787"/>
          </a:xfrm>
          <a:prstGeom prst="rect">
            <a:avLst/>
          </a:prstGeom>
          <a:noFill/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RECOGIDA-DONACIÓN</a:t>
            </a:r>
          </a:p>
          <a:p>
            <a:pPr marL="804863" indent="-268288"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Calzado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Complementos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Artículos de higiene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Pañales infantiles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con tara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¿CÓMO?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buen estado y limpio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¿DÓNDE?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Reina Sofía nº39, Leganés, Madrid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42C4A8-30E2-C8C3-0535-9E88415C1C90}"/>
              </a:ext>
            </a:extLst>
          </p:cNvPr>
          <p:cNvSpPr/>
          <p:nvPr/>
        </p:nvSpPr>
        <p:spPr>
          <a:xfrm>
            <a:off x="8382000" y="3461510"/>
            <a:ext cx="3434668" cy="827364"/>
          </a:xfrm>
          <a:prstGeom prst="rect">
            <a:avLst/>
          </a:prstGeom>
          <a:solidFill>
            <a:srgbClr val="E15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DESTINATARIOS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en situación vulnerable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ED7F8B4-C378-852C-C788-5C506CC2A126}"/>
              </a:ext>
            </a:extLst>
          </p:cNvPr>
          <p:cNvSpPr/>
          <p:nvPr/>
        </p:nvSpPr>
        <p:spPr>
          <a:xfrm>
            <a:off x="76200" y="2868168"/>
            <a:ext cx="3581400" cy="2667000"/>
          </a:xfrm>
          <a:prstGeom prst="rect">
            <a:avLst/>
          </a:prstGeom>
          <a:solidFill>
            <a:srgbClr val="E15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INSERCIÓN SOCIOLABORAL </a:t>
            </a:r>
          </a:p>
          <a:p>
            <a:pPr algn="ctr"/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proyecto está gestionado por personas con discapacidad intelectual del Centro Ocupacional Yuna</a:t>
            </a:r>
          </a:p>
          <a:p>
            <a:pPr marL="536575" indent="-182563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su calidad de vida</a:t>
            </a:r>
          </a:p>
          <a:p>
            <a:pPr marL="536575" indent="-182563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sus habilidades sociales y autonomía personal </a:t>
            </a:r>
          </a:p>
          <a:p>
            <a:pPr marL="536575" indent="-182563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 sus oportunidades socio laborales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9AAD30E-C362-0B2F-6121-9D54531E84CB}"/>
              </a:ext>
            </a:extLst>
          </p:cNvPr>
          <p:cNvSpPr/>
          <p:nvPr/>
        </p:nvSpPr>
        <p:spPr>
          <a:xfrm>
            <a:off x="8382000" y="5320284"/>
            <a:ext cx="3434668" cy="914400"/>
          </a:xfrm>
          <a:prstGeom prst="rect">
            <a:avLst/>
          </a:prstGeom>
          <a:noFill/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MERCADILLO SOLIDARIO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10% se destinará para financiar el proyecto Eco Armario y Pequeyuna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C4FE66B2-BEB5-E6DA-41F4-5FAD61575FC9}"/>
              </a:ext>
            </a:extLst>
          </p:cNvPr>
          <p:cNvSpPr/>
          <p:nvPr/>
        </p:nvSpPr>
        <p:spPr>
          <a:xfrm>
            <a:off x="3733800" y="4011168"/>
            <a:ext cx="540000" cy="484632"/>
          </a:xfrm>
          <a:prstGeom prst="rightArrow">
            <a:avLst/>
          </a:prstGeom>
          <a:solidFill>
            <a:srgbClr val="E15A21"/>
          </a:solidFill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9754CCC9-5003-8BD2-AB27-3AFD12416EEE}"/>
              </a:ext>
            </a:extLst>
          </p:cNvPr>
          <p:cNvSpPr/>
          <p:nvPr/>
        </p:nvSpPr>
        <p:spPr>
          <a:xfrm>
            <a:off x="7689600" y="5488600"/>
            <a:ext cx="540000" cy="484632"/>
          </a:xfrm>
          <a:prstGeom prst="rightArrow">
            <a:avLst/>
          </a:prstGeom>
          <a:solidFill>
            <a:srgbClr val="E15A21"/>
          </a:solidFill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A3D597E4-D442-AAFC-5A60-798F1CFD4218}"/>
              </a:ext>
            </a:extLst>
          </p:cNvPr>
          <p:cNvSpPr/>
          <p:nvPr/>
        </p:nvSpPr>
        <p:spPr>
          <a:xfrm>
            <a:off x="7689600" y="3632876"/>
            <a:ext cx="540000" cy="484632"/>
          </a:xfrm>
          <a:prstGeom prst="rightArrow">
            <a:avLst/>
          </a:prstGeom>
          <a:solidFill>
            <a:srgbClr val="E15A21"/>
          </a:solidFill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870BAB9-5E24-2337-DCA4-A0E415530BA2}"/>
              </a:ext>
            </a:extLst>
          </p:cNvPr>
          <p:cNvSpPr/>
          <p:nvPr/>
        </p:nvSpPr>
        <p:spPr>
          <a:xfrm>
            <a:off x="9461280" y="364437"/>
            <a:ext cx="2697192" cy="270760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E278E589-1DBC-1DB2-36F9-BF7C6339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5027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AF9B140-11A2-5168-A8AC-9A5B3B11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7091"/>
            <a:ext cx="12276742" cy="454549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32F93D4-7456-245B-0F59-499E95A9E422}"/>
              </a:ext>
            </a:extLst>
          </p:cNvPr>
          <p:cNvSpPr/>
          <p:nvPr/>
        </p:nvSpPr>
        <p:spPr>
          <a:xfrm>
            <a:off x="7162800" y="2108254"/>
            <a:ext cx="4176000" cy="4104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00" t="-7851" r="-40000" b="-754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868B11-735E-A1AC-1072-4AF62742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246" y="2895598"/>
            <a:ext cx="4251960" cy="1996227"/>
          </a:xfrm>
          <a:ln>
            <a:solidFill>
              <a:srgbClr val="E15A2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Autogestión del tiempo libre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Fomento de autonomía en el entorno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cio comparti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ormación </a:t>
            </a:r>
            <a:endParaRPr lang="es-E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</a:rPr>
              <a:t>Voluntariado </a:t>
            </a:r>
            <a:endParaRPr lang="es-ES" sz="14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7E1EC38-A59F-045F-FB8D-5E6292066C9F}"/>
              </a:ext>
            </a:extLst>
          </p:cNvPr>
          <p:cNvSpPr txBox="1">
            <a:spLocks/>
          </p:cNvSpPr>
          <p:nvPr/>
        </p:nvSpPr>
        <p:spPr>
          <a:xfrm>
            <a:off x="8965" y="26894"/>
            <a:ext cx="5105400" cy="505267"/>
          </a:xfrm>
          <a:prstGeom prst="homePlate">
            <a:avLst/>
          </a:prstGeom>
          <a:noFill/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GRUPOS EXPLORA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5341AE-DC64-26B8-08C2-5E9607DCBD8E}"/>
              </a:ext>
            </a:extLst>
          </p:cNvPr>
          <p:cNvSpPr txBox="1"/>
          <p:nvPr/>
        </p:nvSpPr>
        <p:spPr>
          <a:xfrm>
            <a:off x="1828800" y="1459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PERSONAS CON DISCAPACIDAD INTELECTUAL Y T.E.A. MAYORES DE 16 AÑOS</a:t>
            </a:r>
            <a:r>
              <a:rPr lang="es-ES" dirty="0"/>
              <a:t> </a:t>
            </a:r>
          </a:p>
        </p:txBody>
      </p:sp>
      <p:pic>
        <p:nvPicPr>
          <p:cNvPr id="9" name="Gráfico 8" descr="Saludos">
            <a:extLst>
              <a:ext uri="{FF2B5EF4-FFF2-40B4-BE49-F238E27FC236}">
                <a16:creationId xmlns:a16="http://schemas.microsoft.com/office/drawing/2014/main" id="{CC29207E-9CD6-5AF0-F121-0EAC07F3D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1" y="4419600"/>
            <a:ext cx="2330908" cy="23309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A707E6A-9FD4-A0D1-A13D-D90C2CF0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327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102A79D-9C61-0B7E-4897-D2922864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744" y="-18001"/>
            <a:ext cx="12179455" cy="443760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08BCFCE-324C-A18B-51B8-72A609F31F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76200"/>
            <a:ext cx="4572000" cy="443711"/>
          </a:xfrm>
          <a:prstGeom prst="homePlate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NOSOTROS</a:t>
            </a:r>
            <a:endParaRPr sz="32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0140D3-4463-C22B-7235-90CA5CD76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88" y="1600200"/>
            <a:ext cx="6319812" cy="425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 Asociación Yuna, nace de profesionales del ámbito social, qué tras años de experiencia, emprenden un proyecto conjunto, promoviendo actividades enfocadas a la mejora de los sectores sociales más desfavorecidos. Hemos ido creciendo, atendiendo actualmente a los sectores de infancia, familias en riesgo de exclusión social, discapacidad intelectual y trastorno del espectro autista. 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D8F32B4-9EE5-8F17-C9AC-47AC02AF6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752600"/>
            <a:ext cx="4175729" cy="4104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EF1F3C-3C5A-2537-7106-E682A564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851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3B59C-7B14-4112-8549-2BD2D6B1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86DC69-2943-482A-A364-56DA4273F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515600" cy="389505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B5E7BD-1D71-4C8D-8DC3-133252C4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30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AAF74C-2443-4D3D-ACC6-BC6C57C5932D}"/>
              </a:ext>
            </a:extLst>
          </p:cNvPr>
          <p:cNvSpPr txBox="1"/>
          <p:nvPr/>
        </p:nvSpPr>
        <p:spPr>
          <a:xfrm>
            <a:off x="609600" y="-79047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NUEVOS PROYECTOS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AC139DB-DCCA-4F68-97E6-0A8AE1CCD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A26081-FBBC-43B9-A02B-4AE93393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35" y="907079"/>
            <a:ext cx="3276600" cy="40957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58DD41-2A81-4374-861C-E5A5B1DF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856968"/>
            <a:ext cx="3105150" cy="41402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0587409-E7DF-4354-8548-57CBC13163DD}"/>
              </a:ext>
            </a:extLst>
          </p:cNvPr>
          <p:cNvSpPr txBox="1"/>
          <p:nvPr/>
        </p:nvSpPr>
        <p:spPr>
          <a:xfrm>
            <a:off x="1143000" y="5334000"/>
            <a:ext cx="4267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CITAS ACCESIBLES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para personas con diversidad funcional, con el objetivo facilitar las relaciones afectivas a personas con discapacidad y T.E.A, mediante encuentros con apoyos. Cofinanciado por Fundación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laCaixa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0AEB4D-2816-4939-A581-6AC34BD34333}"/>
              </a:ext>
            </a:extLst>
          </p:cNvPr>
          <p:cNvSpPr txBox="1"/>
          <p:nvPr/>
        </p:nvSpPr>
        <p:spPr>
          <a:xfrm>
            <a:off x="6804214" y="5042360"/>
            <a:ext cx="4438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Espacios infantiles,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PequeYuna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Talleres familiares para prevención del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bulling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y mejorar la comunicación en el ambiente familiar.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proyecto FULLIVING DAPHNE está financiado por la Unión Europea y Educo en el marco del programa Ciudadanía, Igualdad, Derechos y Valores (CERV).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01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AAA80D8-88E7-8E44-70DD-548135DA0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5241"/>
            <a:ext cx="12192000" cy="4309875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DAC001A-4C07-9483-F522-DC5DB011BD22}"/>
              </a:ext>
            </a:extLst>
          </p:cNvPr>
          <p:cNvSpPr txBox="1"/>
          <p:nvPr/>
        </p:nvSpPr>
        <p:spPr>
          <a:xfrm>
            <a:off x="0" y="-15242"/>
            <a:ext cx="4015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D58C5E9-5D97-B260-743B-A83B0D2BA4ED}"/>
              </a:ext>
            </a:extLst>
          </p:cNvPr>
          <p:cNvSpPr/>
          <p:nvPr/>
        </p:nvSpPr>
        <p:spPr>
          <a:xfrm>
            <a:off x="4855816" y="2230200"/>
            <a:ext cx="2880000" cy="1152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4F630B5-8D3B-F058-2890-DAD8067C0AE9}"/>
              </a:ext>
            </a:extLst>
          </p:cNvPr>
          <p:cNvSpPr/>
          <p:nvPr/>
        </p:nvSpPr>
        <p:spPr>
          <a:xfrm>
            <a:off x="6622270" y="4294634"/>
            <a:ext cx="2878659" cy="2160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851E848-B1A7-3C90-B4D7-421404F9E435}"/>
              </a:ext>
            </a:extLst>
          </p:cNvPr>
          <p:cNvSpPr/>
          <p:nvPr/>
        </p:nvSpPr>
        <p:spPr>
          <a:xfrm>
            <a:off x="1104292" y="1600200"/>
            <a:ext cx="2232000" cy="2412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365E7FE-5018-CBA9-02B2-7BA4B8FF3186}"/>
              </a:ext>
            </a:extLst>
          </p:cNvPr>
          <p:cNvSpPr/>
          <p:nvPr/>
        </p:nvSpPr>
        <p:spPr>
          <a:xfrm>
            <a:off x="8867902" y="1059696"/>
            <a:ext cx="288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82A4C5F-8D6F-0E41-E21F-A1A1FC634F25}"/>
              </a:ext>
            </a:extLst>
          </p:cNvPr>
          <p:cNvSpPr/>
          <p:nvPr/>
        </p:nvSpPr>
        <p:spPr>
          <a:xfrm>
            <a:off x="1977157" y="4681800"/>
            <a:ext cx="2878659" cy="1152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9BB3920C-0060-941E-D0A3-6DBC5033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31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7B7AA2-BA55-4064-BBEB-55304D94F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447" y="3605024"/>
            <a:ext cx="1511939" cy="5486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76ABE1-C810-4B2F-A5C1-2CEB31A20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200" y="5142966"/>
            <a:ext cx="22130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CBEE74-0F47-06EC-BE6F-2CD442147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146" y="-27435"/>
            <a:ext cx="12201145" cy="68854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F3008C-4E06-0C86-7F35-F9B6ACB44C23}"/>
              </a:ext>
            </a:extLst>
          </p:cNvPr>
          <p:cNvSpPr txBox="1"/>
          <p:nvPr/>
        </p:nvSpPr>
        <p:spPr>
          <a:xfrm>
            <a:off x="2057400" y="1295400"/>
            <a:ext cx="762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E15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DELEGACIONES EN LEGANÉS Y GETAFE</a:t>
            </a:r>
          </a:p>
          <a:p>
            <a:pPr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APOSTANDO POR UN CAMBIO SOCIAL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225A63-F1D1-3683-D67B-5EDC32E04A57}"/>
              </a:ext>
            </a:extLst>
          </p:cNvPr>
          <p:cNvSpPr txBox="1"/>
          <p:nvPr/>
        </p:nvSpPr>
        <p:spPr>
          <a:xfrm>
            <a:off x="2996184" y="2912840"/>
            <a:ext cx="61874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SEDE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Av. Reina Sofía nº39, 28919, Leganés</a:t>
            </a: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b="1" dirty="0">
                <a:solidFill>
                  <a:srgbClr val="E15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910 407 982  / 652 575 643 </a:t>
            </a:r>
          </a:p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www.asociacionyuna.com</a:t>
            </a: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info@asociacionyuna.com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6" name="92 Lágrima">
            <a:extLst>
              <a:ext uri="{FF2B5EF4-FFF2-40B4-BE49-F238E27FC236}">
                <a16:creationId xmlns:a16="http://schemas.microsoft.com/office/drawing/2014/main" id="{620C3FCB-06A5-57BE-5532-4D6F09D0D277}"/>
              </a:ext>
            </a:extLst>
          </p:cNvPr>
          <p:cNvSpPr/>
          <p:nvPr/>
        </p:nvSpPr>
        <p:spPr>
          <a:xfrm>
            <a:off x="2895600" y="3505200"/>
            <a:ext cx="598170" cy="505693"/>
          </a:xfrm>
          <a:prstGeom prst="teardrop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7" name="95 Elipse">
            <a:extLst>
              <a:ext uri="{FF2B5EF4-FFF2-40B4-BE49-F238E27FC236}">
                <a16:creationId xmlns:a16="http://schemas.microsoft.com/office/drawing/2014/main" id="{4FA931B5-66C6-617A-D616-D8B2F83D9111}"/>
              </a:ext>
            </a:extLst>
          </p:cNvPr>
          <p:cNvSpPr/>
          <p:nvPr/>
        </p:nvSpPr>
        <p:spPr>
          <a:xfrm>
            <a:off x="4724400" y="4480800"/>
            <a:ext cx="396000" cy="396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sp>
        <p:nvSpPr>
          <p:cNvPr id="19" name="99 Rectángulo redondeado">
            <a:extLst>
              <a:ext uri="{FF2B5EF4-FFF2-40B4-BE49-F238E27FC236}">
                <a16:creationId xmlns:a16="http://schemas.microsoft.com/office/drawing/2014/main" id="{E31418B3-6797-A219-9666-68D053A5AEAB}"/>
              </a:ext>
            </a:extLst>
          </p:cNvPr>
          <p:cNvSpPr/>
          <p:nvPr/>
        </p:nvSpPr>
        <p:spPr>
          <a:xfrm>
            <a:off x="6934200" y="4495800"/>
            <a:ext cx="487680" cy="36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D9DE2F3-7387-2BBD-0F3E-E3D10DD3A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23732"/>
            <a:ext cx="689967" cy="504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FB635AC-147B-70B9-2A05-BBF5D4BE05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43400"/>
            <a:ext cx="648000" cy="648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8B9C174-8714-B155-D73A-AE064D910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44800"/>
            <a:ext cx="432000" cy="432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026C10C-3055-AA7A-56A4-3829690DFE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967733"/>
            <a:ext cx="2988000" cy="298526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D716078-D634-22EA-7BB7-BD58E432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32</a:t>
            </a:fld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id="{3B265EB7-7775-9D45-535F-F3CDE2E03E72}"/>
              </a:ext>
            </a:extLst>
          </p:cNvPr>
          <p:cNvSpPr/>
          <p:nvPr/>
        </p:nvSpPr>
        <p:spPr>
          <a:xfrm>
            <a:off x="2910350" y="421960"/>
            <a:ext cx="6120000" cy="6120000"/>
          </a:xfrm>
          <a:prstGeom prst="ellipse">
            <a:avLst/>
          </a:prstGeom>
          <a:blipFill dpi="0"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8E756E-84FF-A703-1098-D8A8B1F3E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9003"/>
            <a:ext cx="12192000" cy="8624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1C6795-FE59-6E8A-8F10-FE63542E1495}"/>
              </a:ext>
            </a:extLst>
          </p:cNvPr>
          <p:cNvSpPr txBox="1"/>
          <p:nvPr/>
        </p:nvSpPr>
        <p:spPr>
          <a:xfrm>
            <a:off x="152400" y="0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IDENTIDAD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89F651C-19DA-2F7A-E280-05FC488E3D13}"/>
              </a:ext>
            </a:extLst>
          </p:cNvPr>
          <p:cNvSpPr txBox="1">
            <a:spLocks/>
          </p:cNvSpPr>
          <p:nvPr/>
        </p:nvSpPr>
        <p:spPr>
          <a:xfrm>
            <a:off x="8419492" y="1358505"/>
            <a:ext cx="3772508" cy="3899295"/>
          </a:xfrm>
          <a:prstGeom prst="star6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Responsabilidad y conciencia social  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Derechos Humanos y Dignidad  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Transparencia y Responsabilidad  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Independencia y Autogobierno  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Veracidad y Legalidad </a:t>
            </a:r>
          </a:p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Compromisos</a:t>
            </a:r>
          </a:p>
        </p:txBody>
      </p:sp>
      <p:pic>
        <p:nvPicPr>
          <p:cNvPr id="8" name="Gráfico 7" descr="Diana">
            <a:extLst>
              <a:ext uri="{FF2B5EF4-FFF2-40B4-BE49-F238E27FC236}">
                <a16:creationId xmlns:a16="http://schemas.microsoft.com/office/drawing/2014/main" id="{96DFB221-EE99-CF3C-38B3-CB85ABF56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4844" y="631689"/>
            <a:ext cx="1440000" cy="1440000"/>
          </a:xfrm>
          <a:prstGeom prst="rect">
            <a:avLst/>
          </a:prstGeom>
          <a:effectLst/>
        </p:spPr>
      </p:pic>
      <p:pic>
        <p:nvPicPr>
          <p:cNvPr id="10" name="Gráfico 9" descr="Ojo">
            <a:extLst>
              <a:ext uri="{FF2B5EF4-FFF2-40B4-BE49-F238E27FC236}">
                <a16:creationId xmlns:a16="http://schemas.microsoft.com/office/drawing/2014/main" id="{37E4BF6C-4D64-DF0D-38EC-8AF529D72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7400" y="1232343"/>
            <a:ext cx="1440000" cy="1440000"/>
          </a:xfrm>
          <a:prstGeom prst="rect">
            <a:avLst/>
          </a:prstGeom>
        </p:spPr>
      </p:pic>
      <p:pic>
        <p:nvPicPr>
          <p:cNvPr id="12" name="Gráfico 11" descr="Rombo">
            <a:extLst>
              <a:ext uri="{FF2B5EF4-FFF2-40B4-BE49-F238E27FC236}">
                <a16:creationId xmlns:a16="http://schemas.microsoft.com/office/drawing/2014/main" id="{56E3DAD9-C239-FA53-BA73-9B35060AC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5746" y="84000"/>
            <a:ext cx="1440000" cy="1440000"/>
          </a:xfrm>
          <a:prstGeom prst="rect">
            <a:avLst/>
          </a:prstGeo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9D861E-BBEF-81D5-1C38-413D61A2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4</a:t>
            </a:fld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F27FF9F-11B7-B578-3088-E2B1D01E7DEE}"/>
              </a:ext>
            </a:extLst>
          </p:cNvPr>
          <p:cNvSpPr/>
          <p:nvPr/>
        </p:nvSpPr>
        <p:spPr>
          <a:xfrm>
            <a:off x="3380275" y="2489705"/>
            <a:ext cx="4914250" cy="3514893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una organización de referencia en los sectores de infancia, juventud, diversidad funcional, trastorno del espectro autista y comunidades más desfavorecidas, en el territorio de actuación, de forma que encuentren en nuestra entidad un recurso adaptado a sus necesidades para mejorar la calidad de sus vidas.</a:t>
            </a:r>
          </a:p>
        </p:txBody>
      </p:sp>
      <p:sp>
        <p:nvSpPr>
          <p:cNvPr id="14" name="Pergamino: vertical 13">
            <a:extLst>
              <a:ext uri="{FF2B5EF4-FFF2-40B4-BE49-F238E27FC236}">
                <a16:creationId xmlns:a16="http://schemas.microsoft.com/office/drawing/2014/main" id="{FF5BCD2F-B084-162E-E6D9-6E3BB2F5F2CF}"/>
              </a:ext>
            </a:extLst>
          </p:cNvPr>
          <p:cNvSpPr/>
          <p:nvPr/>
        </p:nvSpPr>
        <p:spPr>
          <a:xfrm>
            <a:off x="76200" y="2143689"/>
            <a:ext cx="3370325" cy="4619634"/>
          </a:xfrm>
          <a:prstGeom prst="verticalScroll">
            <a:avLst/>
          </a:prstGeom>
          <a:solidFill>
            <a:srgbClr val="E15A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s-E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pPr marL="0" indent="0">
              <a:buNone/>
            </a:pPr>
            <a:r>
              <a:rPr lang="es-E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 misión; es promover la igualdad social y contribuir con el desarrollo familiar, apoyando a las </a:t>
            </a:r>
            <a:r>
              <a:rPr lang="es-E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lang="es-E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más vulnerables. Facilitar el acceso a servicios y recursos que mejoren la calidad de vida en la etapa de la infancia, juventud y el sector de la diversidad funcional.</a:t>
            </a:r>
          </a:p>
        </p:txBody>
      </p:sp>
    </p:spTree>
    <p:extLst>
      <p:ext uri="{BB962C8B-B14F-4D97-AF65-F5344CB8AC3E}">
        <p14:creationId xmlns:p14="http://schemas.microsoft.com/office/powerpoint/2010/main" val="326999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6810A-687B-CAD0-8A3D-CEC53412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ágrima 12">
            <a:extLst>
              <a:ext uri="{FF2B5EF4-FFF2-40B4-BE49-F238E27FC236}">
                <a16:creationId xmlns:a16="http://schemas.microsoft.com/office/drawing/2014/main" id="{C17CC18F-D640-4AC8-5544-E6B58658F6E4}"/>
              </a:ext>
            </a:extLst>
          </p:cNvPr>
          <p:cNvSpPr/>
          <p:nvPr/>
        </p:nvSpPr>
        <p:spPr>
          <a:xfrm>
            <a:off x="1633997" y="514219"/>
            <a:ext cx="10439400" cy="5352574"/>
          </a:xfrm>
          <a:custGeom>
            <a:avLst/>
            <a:gdLst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457200 h 914400"/>
              <a:gd name="connsiteX4" fmla="*/ 457200 w 914400"/>
              <a:gd name="connsiteY4" fmla="*/ 914400 h 914400"/>
              <a:gd name="connsiteX5" fmla="*/ 0 w 914400"/>
              <a:gd name="connsiteY5" fmla="*/ 457200 h 914400"/>
              <a:gd name="connsiteX0" fmla="*/ 0 w 1243584"/>
              <a:gd name="connsiteY0" fmla="*/ 530352 h 915117"/>
              <a:gd name="connsiteX1" fmla="*/ 786384 w 1243584"/>
              <a:gd name="connsiteY1" fmla="*/ 0 h 915117"/>
              <a:gd name="connsiteX2" fmla="*/ 1243584 w 1243584"/>
              <a:gd name="connsiteY2" fmla="*/ 0 h 915117"/>
              <a:gd name="connsiteX3" fmla="*/ 1243584 w 1243584"/>
              <a:gd name="connsiteY3" fmla="*/ 457200 h 915117"/>
              <a:gd name="connsiteX4" fmla="*/ 786384 w 1243584"/>
              <a:gd name="connsiteY4" fmla="*/ 914400 h 915117"/>
              <a:gd name="connsiteX5" fmla="*/ 0 w 1243584"/>
              <a:gd name="connsiteY5" fmla="*/ 530352 h 915117"/>
              <a:gd name="connsiteX0" fmla="*/ 51 w 1243635"/>
              <a:gd name="connsiteY0" fmla="*/ 530352 h 1243795"/>
              <a:gd name="connsiteX1" fmla="*/ 786435 w 1243635"/>
              <a:gd name="connsiteY1" fmla="*/ 0 h 1243795"/>
              <a:gd name="connsiteX2" fmla="*/ 1243635 w 1243635"/>
              <a:gd name="connsiteY2" fmla="*/ 0 h 1243795"/>
              <a:gd name="connsiteX3" fmla="*/ 1243635 w 1243635"/>
              <a:gd name="connsiteY3" fmla="*/ 457200 h 1243795"/>
              <a:gd name="connsiteX4" fmla="*/ 823011 w 1243635"/>
              <a:gd name="connsiteY4" fmla="*/ 1243584 h 1243795"/>
              <a:gd name="connsiteX5" fmla="*/ 51 w 1243635"/>
              <a:gd name="connsiteY5" fmla="*/ 530352 h 1243795"/>
              <a:gd name="connsiteX0" fmla="*/ 5422 w 1249006"/>
              <a:gd name="connsiteY0" fmla="*/ 640080 h 1353531"/>
              <a:gd name="connsiteX1" fmla="*/ 523582 w 1249006"/>
              <a:gd name="connsiteY1" fmla="*/ 0 h 1353531"/>
              <a:gd name="connsiteX2" fmla="*/ 1249006 w 1249006"/>
              <a:gd name="connsiteY2" fmla="*/ 109728 h 1353531"/>
              <a:gd name="connsiteX3" fmla="*/ 1249006 w 1249006"/>
              <a:gd name="connsiteY3" fmla="*/ 566928 h 1353531"/>
              <a:gd name="connsiteX4" fmla="*/ 828382 w 1249006"/>
              <a:gd name="connsiteY4" fmla="*/ 1353312 h 1353531"/>
              <a:gd name="connsiteX5" fmla="*/ 5422 w 1249006"/>
              <a:gd name="connsiteY5" fmla="*/ 640080 h 1353531"/>
              <a:gd name="connsiteX0" fmla="*/ 2885 w 1563461"/>
              <a:gd name="connsiteY0" fmla="*/ 871728 h 1358892"/>
              <a:gd name="connsiteX1" fmla="*/ 838037 w 1563461"/>
              <a:gd name="connsiteY1" fmla="*/ 0 h 1358892"/>
              <a:gd name="connsiteX2" fmla="*/ 1563461 w 1563461"/>
              <a:gd name="connsiteY2" fmla="*/ 109728 h 1358892"/>
              <a:gd name="connsiteX3" fmla="*/ 1563461 w 1563461"/>
              <a:gd name="connsiteY3" fmla="*/ 566928 h 1358892"/>
              <a:gd name="connsiteX4" fmla="*/ 1142837 w 1563461"/>
              <a:gd name="connsiteY4" fmla="*/ 1353312 h 1358892"/>
              <a:gd name="connsiteX5" fmla="*/ 2885 w 1563461"/>
              <a:gd name="connsiteY5" fmla="*/ 871728 h 1358892"/>
              <a:gd name="connsiteX0" fmla="*/ 2302 w 1733566"/>
              <a:gd name="connsiteY0" fmla="*/ 1054608 h 1375263"/>
              <a:gd name="connsiteX1" fmla="*/ 1008142 w 1733566"/>
              <a:gd name="connsiteY1" fmla="*/ 0 h 1375263"/>
              <a:gd name="connsiteX2" fmla="*/ 1733566 w 1733566"/>
              <a:gd name="connsiteY2" fmla="*/ 109728 h 1375263"/>
              <a:gd name="connsiteX3" fmla="*/ 1733566 w 1733566"/>
              <a:gd name="connsiteY3" fmla="*/ 566928 h 1375263"/>
              <a:gd name="connsiteX4" fmla="*/ 1312942 w 1733566"/>
              <a:gd name="connsiteY4" fmla="*/ 1353312 h 1375263"/>
              <a:gd name="connsiteX5" fmla="*/ 2302 w 1733566"/>
              <a:gd name="connsiteY5" fmla="*/ 1054608 h 1375263"/>
              <a:gd name="connsiteX0" fmla="*/ 2302 w 1977406"/>
              <a:gd name="connsiteY0" fmla="*/ 1091184 h 1411839"/>
              <a:gd name="connsiteX1" fmla="*/ 1008142 w 1977406"/>
              <a:gd name="connsiteY1" fmla="*/ 36576 h 1411839"/>
              <a:gd name="connsiteX2" fmla="*/ 1977406 w 1977406"/>
              <a:gd name="connsiteY2" fmla="*/ 0 h 1411839"/>
              <a:gd name="connsiteX3" fmla="*/ 1733566 w 1977406"/>
              <a:gd name="connsiteY3" fmla="*/ 603504 h 1411839"/>
              <a:gd name="connsiteX4" fmla="*/ 1312942 w 1977406"/>
              <a:gd name="connsiteY4" fmla="*/ 1389888 h 1411839"/>
              <a:gd name="connsiteX5" fmla="*/ 2302 w 1977406"/>
              <a:gd name="connsiteY5" fmla="*/ 1091184 h 1411839"/>
              <a:gd name="connsiteX0" fmla="*/ 2302 w 1977406"/>
              <a:gd name="connsiteY0" fmla="*/ 1091184 h 1406003"/>
              <a:gd name="connsiteX1" fmla="*/ 1008142 w 1977406"/>
              <a:gd name="connsiteY1" fmla="*/ 36576 h 1406003"/>
              <a:gd name="connsiteX2" fmla="*/ 1977406 w 1977406"/>
              <a:gd name="connsiteY2" fmla="*/ 0 h 1406003"/>
              <a:gd name="connsiteX3" fmla="*/ 1855486 w 1977406"/>
              <a:gd name="connsiteY3" fmla="*/ 701040 h 1406003"/>
              <a:gd name="connsiteX4" fmla="*/ 1312942 w 1977406"/>
              <a:gd name="connsiteY4" fmla="*/ 1389888 h 1406003"/>
              <a:gd name="connsiteX5" fmla="*/ 2302 w 1977406"/>
              <a:gd name="connsiteY5" fmla="*/ 1091184 h 140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7406" h="1406003">
                <a:moveTo>
                  <a:pt x="2302" y="1091184"/>
                </a:moveTo>
                <a:cubicBezTo>
                  <a:pt x="-48498" y="865632"/>
                  <a:pt x="755637" y="36576"/>
                  <a:pt x="1008142" y="36576"/>
                </a:cubicBezTo>
                <a:lnTo>
                  <a:pt x="1977406" y="0"/>
                </a:lnTo>
                <a:lnTo>
                  <a:pt x="1855486" y="701040"/>
                </a:lnTo>
                <a:cubicBezTo>
                  <a:pt x="1855486" y="953545"/>
                  <a:pt x="1621806" y="1324864"/>
                  <a:pt x="1312942" y="1389888"/>
                </a:cubicBezTo>
                <a:cubicBezTo>
                  <a:pt x="1004078" y="1454912"/>
                  <a:pt x="53102" y="1316736"/>
                  <a:pt x="2302" y="10911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CB13CCB4-0767-CC1B-7AE0-E5B8BF8A2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084816"/>
              </p:ext>
            </p:extLst>
          </p:nvPr>
        </p:nvGraphicFramePr>
        <p:xfrm>
          <a:off x="3200400" y="1225788"/>
          <a:ext cx="7485888" cy="549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E4C2B7A-892B-0F0B-4895-4BC73694B1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10088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3B4231-6BD9-09DF-6989-8DFDB96536C7}"/>
              </a:ext>
            </a:extLst>
          </p:cNvPr>
          <p:cNvSpPr txBox="1"/>
          <p:nvPr/>
        </p:nvSpPr>
        <p:spPr>
          <a:xfrm>
            <a:off x="76200" y="-90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ORGANIGRAMA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2A3C846-2C5C-DFDA-5046-4F1DB40D1CE3}"/>
              </a:ext>
            </a:extLst>
          </p:cNvPr>
          <p:cNvSpPr/>
          <p:nvPr/>
        </p:nvSpPr>
        <p:spPr>
          <a:xfrm>
            <a:off x="1633997" y="749406"/>
            <a:ext cx="2633203" cy="2679291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JUNTA DIRECTIVA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E9BE32C-E6EB-5839-C198-198E545648FE}"/>
              </a:ext>
            </a:extLst>
          </p:cNvPr>
          <p:cNvSpPr/>
          <p:nvPr/>
        </p:nvSpPr>
        <p:spPr>
          <a:xfrm>
            <a:off x="4023804" y="1088697"/>
            <a:ext cx="2340000" cy="2340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</a:t>
            </a:r>
          </a:p>
          <a:p>
            <a:pPr algn="ctr"/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97B4D2-2CB7-1095-E3E0-35708613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397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2315" y="6020759"/>
            <a:ext cx="128408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latin typeface="Calibri"/>
                <a:cs typeface="Calibri"/>
              </a:rPr>
              <a:t>7</a:t>
            </a:r>
            <a:endParaRPr sz="1632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2543" y="1036243"/>
            <a:ext cx="2202506" cy="2591184"/>
          </a:xfrm>
          <a:custGeom>
            <a:avLst/>
            <a:gdLst/>
            <a:ahLst/>
            <a:cxnLst/>
            <a:rect l="l" t="t" r="r" b="b"/>
            <a:pathLst>
              <a:path w="2428875" h="2857500">
                <a:moveTo>
                  <a:pt x="0" y="2857500"/>
                </a:moveTo>
                <a:lnTo>
                  <a:pt x="2428875" y="2857500"/>
                </a:lnTo>
                <a:lnTo>
                  <a:pt x="2428875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952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4" name="object 4"/>
          <p:cNvSpPr/>
          <p:nvPr/>
        </p:nvSpPr>
        <p:spPr>
          <a:xfrm>
            <a:off x="2002851" y="1163384"/>
            <a:ext cx="1982198" cy="1684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" name="object 5"/>
          <p:cNvSpPr txBox="1"/>
          <p:nvPr/>
        </p:nvSpPr>
        <p:spPr>
          <a:xfrm>
            <a:off x="2252664" y="2876791"/>
            <a:ext cx="1383116" cy="75029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s-ES" sz="2400" dirty="0">
                <a:latin typeface="Arial Rounded MT Bold"/>
                <a:cs typeface="Arial Rounded MT Bold"/>
              </a:rPr>
              <a:t>Junta directiva</a:t>
            </a:r>
            <a:endParaRPr sz="2400" dirty="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21937" y="3986189"/>
            <a:ext cx="2318822" cy="1007107"/>
          </a:xfrm>
          <a:custGeom>
            <a:avLst/>
            <a:gdLst/>
            <a:ahLst/>
            <a:cxnLst/>
            <a:rect l="l" t="t" r="r" b="b"/>
            <a:pathLst>
              <a:path w="2557145" h="1110614">
                <a:moveTo>
                  <a:pt x="0" y="1110204"/>
                </a:moveTo>
                <a:lnTo>
                  <a:pt x="703453" y="740126"/>
                </a:lnTo>
                <a:lnTo>
                  <a:pt x="683239" y="706015"/>
                </a:lnTo>
                <a:lnTo>
                  <a:pt x="667140" y="671683"/>
                </a:lnTo>
                <a:lnTo>
                  <a:pt x="655084" y="637224"/>
                </a:lnTo>
                <a:lnTo>
                  <a:pt x="646995" y="602731"/>
                </a:lnTo>
                <a:lnTo>
                  <a:pt x="642801" y="568296"/>
                </a:lnTo>
                <a:lnTo>
                  <a:pt x="642428" y="534012"/>
                </a:lnTo>
                <a:lnTo>
                  <a:pt x="645802" y="499973"/>
                </a:lnTo>
                <a:lnTo>
                  <a:pt x="663496" y="433000"/>
                </a:lnTo>
                <a:lnTo>
                  <a:pt x="695293" y="368119"/>
                </a:lnTo>
                <a:lnTo>
                  <a:pt x="740606" y="306075"/>
                </a:lnTo>
                <a:lnTo>
                  <a:pt x="768145" y="276350"/>
                </a:lnTo>
                <a:lnTo>
                  <a:pt x="798843" y="247612"/>
                </a:lnTo>
                <a:lnTo>
                  <a:pt x="832624" y="219955"/>
                </a:lnTo>
                <a:lnTo>
                  <a:pt x="869415" y="193472"/>
                </a:lnTo>
                <a:lnTo>
                  <a:pt x="909143" y="168255"/>
                </a:lnTo>
                <a:lnTo>
                  <a:pt x="951733" y="144399"/>
                </a:lnTo>
                <a:lnTo>
                  <a:pt x="997113" y="121995"/>
                </a:lnTo>
                <a:lnTo>
                  <a:pt x="1045208" y="101138"/>
                </a:lnTo>
                <a:lnTo>
                  <a:pt x="1095945" y="81918"/>
                </a:lnTo>
                <a:lnTo>
                  <a:pt x="1149250" y="64431"/>
                </a:lnTo>
                <a:lnTo>
                  <a:pt x="1205049" y="48767"/>
                </a:lnTo>
                <a:lnTo>
                  <a:pt x="1263269" y="35022"/>
                </a:lnTo>
                <a:lnTo>
                  <a:pt x="1316494" y="24583"/>
                </a:lnTo>
                <a:lnTo>
                  <a:pt x="1370039" y="16025"/>
                </a:lnTo>
                <a:lnTo>
                  <a:pt x="1423789" y="9318"/>
                </a:lnTo>
                <a:lnTo>
                  <a:pt x="1477627" y="4431"/>
                </a:lnTo>
                <a:lnTo>
                  <a:pt x="1531438" y="1335"/>
                </a:lnTo>
                <a:lnTo>
                  <a:pt x="1585107" y="0"/>
                </a:lnTo>
                <a:lnTo>
                  <a:pt x="1638518" y="394"/>
                </a:lnTo>
                <a:lnTo>
                  <a:pt x="1691555" y="2490"/>
                </a:lnTo>
                <a:lnTo>
                  <a:pt x="1744102" y="6255"/>
                </a:lnTo>
                <a:lnTo>
                  <a:pt x="1796045" y="11661"/>
                </a:lnTo>
                <a:lnTo>
                  <a:pt x="1847267" y="18678"/>
                </a:lnTo>
                <a:lnTo>
                  <a:pt x="1897653" y="27274"/>
                </a:lnTo>
                <a:lnTo>
                  <a:pt x="1947088" y="37421"/>
                </a:lnTo>
                <a:lnTo>
                  <a:pt x="1995455" y="49087"/>
                </a:lnTo>
                <a:lnTo>
                  <a:pt x="2042640" y="62244"/>
                </a:lnTo>
                <a:lnTo>
                  <a:pt x="2088526" y="76860"/>
                </a:lnTo>
                <a:lnTo>
                  <a:pt x="2132998" y="92906"/>
                </a:lnTo>
                <a:lnTo>
                  <a:pt x="2175940" y="110352"/>
                </a:lnTo>
                <a:lnTo>
                  <a:pt x="2217237" y="129168"/>
                </a:lnTo>
                <a:lnTo>
                  <a:pt x="2256773" y="149324"/>
                </a:lnTo>
                <a:lnTo>
                  <a:pt x="2294433" y="170789"/>
                </a:lnTo>
                <a:lnTo>
                  <a:pt x="2330101" y="193533"/>
                </a:lnTo>
                <a:lnTo>
                  <a:pt x="2363661" y="217528"/>
                </a:lnTo>
                <a:lnTo>
                  <a:pt x="2394998" y="242741"/>
                </a:lnTo>
                <a:lnTo>
                  <a:pt x="2423997" y="269144"/>
                </a:lnTo>
                <a:lnTo>
                  <a:pt x="2450541" y="296706"/>
                </a:lnTo>
                <a:lnTo>
                  <a:pt x="2495804" y="355189"/>
                </a:lnTo>
                <a:lnTo>
                  <a:pt x="2516017" y="389315"/>
                </a:lnTo>
                <a:lnTo>
                  <a:pt x="2544172" y="458131"/>
                </a:lnTo>
                <a:lnTo>
                  <a:pt x="2556455" y="527081"/>
                </a:lnTo>
                <a:lnTo>
                  <a:pt x="2556828" y="561374"/>
                </a:lnTo>
                <a:lnTo>
                  <a:pt x="2553454" y="595421"/>
                </a:lnTo>
                <a:lnTo>
                  <a:pt x="2535760" y="662409"/>
                </a:lnTo>
                <a:lnTo>
                  <a:pt x="2503963" y="727300"/>
                </a:lnTo>
                <a:lnTo>
                  <a:pt x="2458650" y="789352"/>
                </a:lnTo>
                <a:lnTo>
                  <a:pt x="2431111" y="819081"/>
                </a:lnTo>
                <a:lnTo>
                  <a:pt x="2400413" y="847822"/>
                </a:lnTo>
                <a:lnTo>
                  <a:pt x="2366632" y="875481"/>
                </a:lnTo>
                <a:lnTo>
                  <a:pt x="2329841" y="901966"/>
                </a:lnTo>
                <a:lnTo>
                  <a:pt x="2290113" y="927183"/>
                </a:lnTo>
                <a:lnTo>
                  <a:pt x="2247523" y="951041"/>
                </a:lnTo>
                <a:lnTo>
                  <a:pt x="2202143" y="973445"/>
                </a:lnTo>
                <a:lnTo>
                  <a:pt x="2154048" y="994304"/>
                </a:lnTo>
                <a:lnTo>
                  <a:pt x="2103311" y="1013523"/>
                </a:lnTo>
                <a:lnTo>
                  <a:pt x="2050006" y="1031011"/>
                </a:lnTo>
                <a:lnTo>
                  <a:pt x="1994207" y="1046674"/>
                </a:lnTo>
                <a:lnTo>
                  <a:pt x="1935988" y="1060420"/>
                </a:lnTo>
                <a:lnTo>
                  <a:pt x="1885909" y="1070290"/>
                </a:lnTo>
                <a:lnTo>
                  <a:pt x="1835361" y="1078504"/>
                </a:lnTo>
                <a:lnTo>
                  <a:pt x="1784453" y="1085078"/>
                </a:lnTo>
                <a:lnTo>
                  <a:pt x="1733294" y="1090027"/>
                </a:lnTo>
                <a:lnTo>
                  <a:pt x="1681995" y="1093366"/>
                </a:lnTo>
                <a:lnTo>
                  <a:pt x="1630666" y="1095109"/>
                </a:lnTo>
                <a:lnTo>
                  <a:pt x="1579415" y="1095272"/>
                </a:lnTo>
                <a:lnTo>
                  <a:pt x="1528352" y="1093870"/>
                </a:lnTo>
                <a:lnTo>
                  <a:pt x="1477588" y="1090918"/>
                </a:lnTo>
                <a:lnTo>
                  <a:pt x="1427232" y="1086430"/>
                </a:lnTo>
                <a:lnTo>
                  <a:pt x="1377394" y="1080422"/>
                </a:lnTo>
                <a:lnTo>
                  <a:pt x="1328183" y="1072909"/>
                </a:lnTo>
                <a:lnTo>
                  <a:pt x="1279709" y="1063907"/>
                </a:lnTo>
                <a:lnTo>
                  <a:pt x="1232082" y="1053429"/>
                </a:lnTo>
                <a:lnTo>
                  <a:pt x="1185411" y="1041491"/>
                </a:lnTo>
                <a:lnTo>
                  <a:pt x="1139807" y="1028108"/>
                </a:lnTo>
                <a:lnTo>
                  <a:pt x="1095378" y="1013295"/>
                </a:lnTo>
                <a:lnTo>
                  <a:pt x="1052236" y="997067"/>
                </a:lnTo>
                <a:lnTo>
                  <a:pt x="1010488" y="979439"/>
                </a:lnTo>
                <a:lnTo>
                  <a:pt x="970246" y="960427"/>
                </a:lnTo>
                <a:lnTo>
                  <a:pt x="931618" y="940044"/>
                </a:lnTo>
                <a:lnTo>
                  <a:pt x="894715" y="918307"/>
                </a:lnTo>
                <a:lnTo>
                  <a:pt x="0" y="1110204"/>
                </a:lnTo>
                <a:close/>
              </a:path>
            </a:pathLst>
          </a:custGeom>
          <a:ln w="25399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" name="object 7"/>
          <p:cNvSpPr txBox="1"/>
          <p:nvPr/>
        </p:nvSpPr>
        <p:spPr>
          <a:xfrm>
            <a:off x="4568583" y="4165794"/>
            <a:ext cx="1009986" cy="43180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101920">
              <a:lnSpc>
                <a:spcPct val="112300"/>
              </a:lnSpc>
              <a:spcBef>
                <a:spcPts val="91"/>
              </a:spcBef>
            </a:pPr>
            <a:r>
              <a:rPr sz="1270" b="1" spc="-5" dirty="0">
                <a:latin typeface="Arial"/>
                <a:cs typeface="Arial"/>
              </a:rPr>
              <a:t>Equipo de  </a:t>
            </a:r>
            <a:r>
              <a:rPr sz="1270" b="1" dirty="0">
                <a:latin typeface="Arial"/>
                <a:cs typeface="Arial"/>
              </a:rPr>
              <a:t>V</a:t>
            </a:r>
            <a:r>
              <a:rPr sz="1270" b="1" spc="-9" dirty="0">
                <a:latin typeface="Arial"/>
                <a:cs typeface="Arial"/>
              </a:rPr>
              <a:t>o</a:t>
            </a:r>
            <a:r>
              <a:rPr sz="1270" b="1" dirty="0">
                <a:latin typeface="Arial"/>
                <a:cs typeface="Arial"/>
              </a:rPr>
              <a:t>l</a:t>
            </a:r>
            <a:r>
              <a:rPr sz="1270" b="1" spc="-9" dirty="0">
                <a:latin typeface="Arial"/>
                <a:cs typeface="Arial"/>
              </a:rPr>
              <a:t>un</a:t>
            </a:r>
            <a:r>
              <a:rPr sz="1270" b="1" dirty="0">
                <a:latin typeface="Arial"/>
                <a:cs typeface="Arial"/>
              </a:rPr>
              <a:t>taria</a:t>
            </a:r>
            <a:r>
              <a:rPr sz="1270" b="1" spc="-9" dirty="0">
                <a:latin typeface="Arial"/>
                <a:cs typeface="Arial"/>
              </a:rPr>
              <a:t>d</a:t>
            </a:r>
            <a:r>
              <a:rPr sz="1270" b="1" dirty="0">
                <a:latin typeface="Arial"/>
                <a:cs typeface="Arial"/>
              </a:rPr>
              <a:t>o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5952" y="1036243"/>
            <a:ext cx="1429182" cy="2587715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lnSpc>
                <a:spcPct val="110200"/>
              </a:lnSpc>
              <a:spcBef>
                <a:spcPts val="86"/>
              </a:spcBef>
            </a:pPr>
            <a:r>
              <a:rPr sz="1088" spc="-5" dirty="0">
                <a:latin typeface="Arial"/>
                <a:cs typeface="Arial"/>
              </a:rPr>
              <a:t>Formada por </a:t>
            </a:r>
            <a:r>
              <a:rPr sz="1088" spc="-9" dirty="0">
                <a:latin typeface="Arial"/>
                <a:cs typeface="Arial"/>
              </a:rPr>
              <a:t>un  </a:t>
            </a:r>
            <a:r>
              <a:rPr sz="1088" spc="-5" dirty="0">
                <a:latin typeface="Arial"/>
                <a:cs typeface="Arial"/>
              </a:rPr>
              <a:t>conjunto de personas que  hacen que la  Asociación evolucione  </a:t>
            </a:r>
            <a:r>
              <a:rPr sz="1088" dirty="0">
                <a:latin typeface="Arial"/>
                <a:cs typeface="Arial"/>
              </a:rPr>
              <a:t>y </a:t>
            </a:r>
            <a:r>
              <a:rPr sz="1088" spc="-5" dirty="0">
                <a:latin typeface="Arial"/>
                <a:cs typeface="Arial"/>
              </a:rPr>
              <a:t>se adapte a los  </a:t>
            </a:r>
            <a:r>
              <a:rPr sz="1088" spc="-5" dirty="0" err="1">
                <a:latin typeface="Arial"/>
                <a:cs typeface="Arial"/>
              </a:rPr>
              <a:t>nuevos</a:t>
            </a:r>
            <a:r>
              <a:rPr sz="1088" spc="-5" dirty="0">
                <a:latin typeface="Arial"/>
                <a:cs typeface="Arial"/>
              </a:rPr>
              <a:t> </a:t>
            </a:r>
            <a:r>
              <a:rPr sz="1088" spc="-5" dirty="0" err="1">
                <a:latin typeface="Arial"/>
                <a:cs typeface="Arial"/>
              </a:rPr>
              <a:t>tiempos</a:t>
            </a:r>
            <a:r>
              <a:rPr lang="es-ES" sz="1088" spc="-5" dirty="0">
                <a:latin typeface="Arial"/>
                <a:cs typeface="Arial"/>
              </a:rPr>
              <a:t> teniendo al corriente a los socios. En nuestro caso, la junta directiva está formada al 75 % por los propios profesionales directivos de la</a:t>
            </a:r>
          </a:p>
          <a:p>
            <a:pPr marL="11516" marR="4607">
              <a:lnSpc>
                <a:spcPct val="110200"/>
              </a:lnSpc>
              <a:spcBef>
                <a:spcPts val="86"/>
              </a:spcBef>
            </a:pPr>
            <a:r>
              <a:rPr lang="es-ES" sz="1088" spc="-5" dirty="0">
                <a:latin typeface="Arial"/>
                <a:cs typeface="Arial"/>
              </a:rPr>
              <a:t>entidad. 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58796" y="245321"/>
            <a:ext cx="2385617" cy="375066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2358" b="1" dirty="0"/>
              <a:t>ORGAN</a:t>
            </a:r>
            <a:r>
              <a:rPr sz="2358" b="1" spc="-18" dirty="0"/>
              <a:t>I</a:t>
            </a:r>
            <a:r>
              <a:rPr sz="2358" b="1" dirty="0"/>
              <a:t>GRAMA</a:t>
            </a:r>
            <a:endParaRPr sz="2358" dirty="0"/>
          </a:p>
        </p:txBody>
      </p:sp>
      <p:sp>
        <p:nvSpPr>
          <p:cNvPr id="11" name="object 11"/>
          <p:cNvSpPr/>
          <p:nvPr/>
        </p:nvSpPr>
        <p:spPr>
          <a:xfrm>
            <a:off x="6553200" y="1079270"/>
            <a:ext cx="1653753" cy="1107881"/>
          </a:xfrm>
          <a:custGeom>
            <a:avLst/>
            <a:gdLst/>
            <a:ahLst/>
            <a:cxnLst/>
            <a:rect l="l" t="t" r="r" b="b"/>
            <a:pathLst>
              <a:path w="1972309" h="1319530">
                <a:moveTo>
                  <a:pt x="991586" y="1318984"/>
                </a:moveTo>
                <a:lnTo>
                  <a:pt x="1177895" y="1056602"/>
                </a:lnTo>
                <a:lnTo>
                  <a:pt x="1241065" y="1048670"/>
                </a:lnTo>
                <a:lnTo>
                  <a:pt x="1302338" y="1038677"/>
                </a:lnTo>
                <a:lnTo>
                  <a:pt x="1361612" y="1026703"/>
                </a:lnTo>
                <a:lnTo>
                  <a:pt x="1418784" y="1012833"/>
                </a:lnTo>
                <a:lnTo>
                  <a:pt x="1473754" y="997149"/>
                </a:lnTo>
                <a:lnTo>
                  <a:pt x="1526418" y="979733"/>
                </a:lnTo>
                <a:lnTo>
                  <a:pt x="1576674" y="960667"/>
                </a:lnTo>
                <a:lnTo>
                  <a:pt x="1624421" y="940035"/>
                </a:lnTo>
                <a:lnTo>
                  <a:pt x="1669555" y="917919"/>
                </a:lnTo>
                <a:lnTo>
                  <a:pt x="1711975" y="894402"/>
                </a:lnTo>
                <a:lnTo>
                  <a:pt x="1751579" y="869565"/>
                </a:lnTo>
                <a:lnTo>
                  <a:pt x="1788265" y="843492"/>
                </a:lnTo>
                <a:lnTo>
                  <a:pt x="1821930" y="816266"/>
                </a:lnTo>
                <a:lnTo>
                  <a:pt x="1852471" y="787968"/>
                </a:lnTo>
                <a:lnTo>
                  <a:pt x="1879788" y="758681"/>
                </a:lnTo>
                <a:lnTo>
                  <a:pt x="1903778" y="728489"/>
                </a:lnTo>
                <a:lnTo>
                  <a:pt x="1941367" y="665715"/>
                </a:lnTo>
                <a:lnTo>
                  <a:pt x="1964421" y="600308"/>
                </a:lnTo>
                <a:lnTo>
                  <a:pt x="1972123" y="532928"/>
                </a:lnTo>
                <a:lnTo>
                  <a:pt x="1969962" y="498705"/>
                </a:lnTo>
                <a:lnTo>
                  <a:pt x="1953103" y="429603"/>
                </a:lnTo>
                <a:lnTo>
                  <a:pt x="1922931" y="367120"/>
                </a:lnTo>
                <a:lnTo>
                  <a:pt x="1880135" y="308317"/>
                </a:lnTo>
                <a:lnTo>
                  <a:pt x="1825686" y="253545"/>
                </a:lnTo>
                <a:lnTo>
                  <a:pt x="1794394" y="227780"/>
                </a:lnTo>
                <a:lnTo>
                  <a:pt x="1760552" y="203155"/>
                </a:lnTo>
                <a:lnTo>
                  <a:pt x="1724282" y="179714"/>
                </a:lnTo>
                <a:lnTo>
                  <a:pt x="1685703" y="157500"/>
                </a:lnTo>
                <a:lnTo>
                  <a:pt x="1644939" y="136558"/>
                </a:lnTo>
                <a:lnTo>
                  <a:pt x="1602109" y="116931"/>
                </a:lnTo>
                <a:lnTo>
                  <a:pt x="1557335" y="98663"/>
                </a:lnTo>
                <a:lnTo>
                  <a:pt x="1510738" y="81799"/>
                </a:lnTo>
                <a:lnTo>
                  <a:pt x="1462439" y="66381"/>
                </a:lnTo>
                <a:lnTo>
                  <a:pt x="1412560" y="52455"/>
                </a:lnTo>
                <a:lnTo>
                  <a:pt x="1361222" y="40064"/>
                </a:lnTo>
                <a:lnTo>
                  <a:pt x="1308545" y="29252"/>
                </a:lnTo>
                <a:lnTo>
                  <a:pt x="1254651" y="20063"/>
                </a:lnTo>
                <a:lnTo>
                  <a:pt x="1199661" y="12541"/>
                </a:lnTo>
                <a:lnTo>
                  <a:pt x="1143697" y="6729"/>
                </a:lnTo>
                <a:lnTo>
                  <a:pt x="1086879" y="2673"/>
                </a:lnTo>
                <a:lnTo>
                  <a:pt x="1029329" y="415"/>
                </a:lnTo>
                <a:lnTo>
                  <a:pt x="971167" y="0"/>
                </a:lnTo>
                <a:lnTo>
                  <a:pt x="912516" y="1471"/>
                </a:lnTo>
                <a:lnTo>
                  <a:pt x="853496" y="4873"/>
                </a:lnTo>
                <a:lnTo>
                  <a:pt x="794228" y="10249"/>
                </a:lnTo>
                <a:lnTo>
                  <a:pt x="731058" y="18181"/>
                </a:lnTo>
                <a:lnTo>
                  <a:pt x="669785" y="28175"/>
                </a:lnTo>
                <a:lnTo>
                  <a:pt x="610511" y="40148"/>
                </a:lnTo>
                <a:lnTo>
                  <a:pt x="553338" y="54018"/>
                </a:lnTo>
                <a:lnTo>
                  <a:pt x="498369" y="69702"/>
                </a:lnTo>
                <a:lnTo>
                  <a:pt x="445705" y="87118"/>
                </a:lnTo>
                <a:lnTo>
                  <a:pt x="395448" y="106184"/>
                </a:lnTo>
                <a:lnTo>
                  <a:pt x="347702" y="126816"/>
                </a:lnTo>
                <a:lnTo>
                  <a:pt x="302567" y="148932"/>
                </a:lnTo>
                <a:lnTo>
                  <a:pt x="260147" y="172449"/>
                </a:lnTo>
                <a:lnTo>
                  <a:pt x="220543" y="197286"/>
                </a:lnTo>
                <a:lnTo>
                  <a:pt x="183858" y="223359"/>
                </a:lnTo>
                <a:lnTo>
                  <a:pt x="150193" y="250585"/>
                </a:lnTo>
                <a:lnTo>
                  <a:pt x="119651" y="278883"/>
                </a:lnTo>
                <a:lnTo>
                  <a:pt x="92334" y="308170"/>
                </a:lnTo>
                <a:lnTo>
                  <a:pt x="68345" y="338362"/>
                </a:lnTo>
                <a:lnTo>
                  <a:pt x="30756" y="401136"/>
                </a:lnTo>
                <a:lnTo>
                  <a:pt x="7702" y="466543"/>
                </a:lnTo>
                <a:lnTo>
                  <a:pt x="0" y="533923"/>
                </a:lnTo>
                <a:lnTo>
                  <a:pt x="2161" y="568147"/>
                </a:lnTo>
                <a:lnTo>
                  <a:pt x="19020" y="637248"/>
                </a:lnTo>
                <a:lnTo>
                  <a:pt x="51246" y="702931"/>
                </a:lnTo>
                <a:lnTo>
                  <a:pt x="72808" y="734429"/>
                </a:lnTo>
                <a:lnTo>
                  <a:pt x="97831" y="764940"/>
                </a:lnTo>
                <a:lnTo>
                  <a:pt x="126189" y="794395"/>
                </a:lnTo>
                <a:lnTo>
                  <a:pt x="157753" y="822725"/>
                </a:lnTo>
                <a:lnTo>
                  <a:pt x="192395" y="849861"/>
                </a:lnTo>
                <a:lnTo>
                  <a:pt x="229986" y="875735"/>
                </a:lnTo>
                <a:lnTo>
                  <a:pt x="270400" y="900278"/>
                </a:lnTo>
                <a:lnTo>
                  <a:pt x="313508" y="923421"/>
                </a:lnTo>
                <a:lnTo>
                  <a:pt x="359182" y="945095"/>
                </a:lnTo>
                <a:lnTo>
                  <a:pt x="407294" y="965232"/>
                </a:lnTo>
                <a:lnTo>
                  <a:pt x="457716" y="983762"/>
                </a:lnTo>
                <a:lnTo>
                  <a:pt x="510320" y="1000618"/>
                </a:lnTo>
                <a:lnTo>
                  <a:pt x="564978" y="1015730"/>
                </a:lnTo>
                <a:lnTo>
                  <a:pt x="621563" y="1029029"/>
                </a:lnTo>
                <a:lnTo>
                  <a:pt x="679946" y="1040447"/>
                </a:lnTo>
                <a:lnTo>
                  <a:pt x="739999" y="1049915"/>
                </a:lnTo>
                <a:lnTo>
                  <a:pt x="801594" y="1057364"/>
                </a:lnTo>
                <a:lnTo>
                  <a:pt x="991586" y="1318984"/>
                </a:lnTo>
                <a:close/>
              </a:path>
            </a:pathLst>
          </a:custGeom>
          <a:ln w="2540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2" name="object 12"/>
          <p:cNvSpPr/>
          <p:nvPr/>
        </p:nvSpPr>
        <p:spPr>
          <a:xfrm>
            <a:off x="7115429" y="1262640"/>
            <a:ext cx="1241004" cy="381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3" name="object 13"/>
          <p:cNvSpPr txBox="1"/>
          <p:nvPr/>
        </p:nvSpPr>
        <p:spPr>
          <a:xfrm>
            <a:off x="7036888" y="1322137"/>
            <a:ext cx="686376" cy="43180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115739">
              <a:lnSpc>
                <a:spcPct val="112100"/>
              </a:lnSpc>
              <a:spcBef>
                <a:spcPts val="91"/>
              </a:spcBef>
            </a:pPr>
            <a:r>
              <a:rPr sz="1270" b="1" dirty="0">
                <a:latin typeface="Arial"/>
                <a:cs typeface="Arial"/>
              </a:rPr>
              <a:t>Junta  </a:t>
            </a:r>
            <a:r>
              <a:rPr sz="1270" b="1" spc="-9" dirty="0">
                <a:latin typeface="Arial"/>
                <a:cs typeface="Arial"/>
              </a:rPr>
              <a:t>d</a:t>
            </a:r>
            <a:r>
              <a:rPr sz="1270" b="1" dirty="0">
                <a:latin typeface="Arial"/>
                <a:cs typeface="Arial"/>
              </a:rPr>
              <a:t>irec</a:t>
            </a:r>
            <a:r>
              <a:rPr sz="1270" b="1" spc="-14" dirty="0">
                <a:latin typeface="Arial"/>
                <a:cs typeface="Arial"/>
              </a:rPr>
              <a:t>t</a:t>
            </a:r>
            <a:r>
              <a:rPr sz="1270" b="1" dirty="0">
                <a:latin typeface="Arial"/>
                <a:cs typeface="Arial"/>
              </a:rPr>
              <a:t>i</a:t>
            </a:r>
            <a:r>
              <a:rPr sz="1270" b="1" spc="-14" dirty="0">
                <a:latin typeface="Arial"/>
                <a:cs typeface="Arial"/>
              </a:rPr>
              <a:t>v</a:t>
            </a:r>
            <a:r>
              <a:rPr sz="1270" b="1" dirty="0">
                <a:latin typeface="Arial"/>
                <a:cs typeface="Arial"/>
              </a:rPr>
              <a:t>a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16886" y="2234752"/>
            <a:ext cx="3056444" cy="591343"/>
          </a:xfrm>
          <a:prstGeom prst="rect">
            <a:avLst/>
          </a:prstGeom>
        </p:spPr>
        <p:txBody>
          <a:bodyPr vert="horz" wrap="square" lIns="0" tIns="37428" rIns="0" bIns="0" rtlCol="0">
            <a:spAutoFit/>
          </a:bodyPr>
          <a:lstStyle/>
          <a:p>
            <a:pPr marL="218811" indent="-207294">
              <a:spcBef>
                <a:spcPts val="295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Presidenta: </a:t>
            </a:r>
            <a:r>
              <a:rPr sz="1088" spc="-5" dirty="0">
                <a:latin typeface="Arial"/>
                <a:cs typeface="Arial"/>
              </a:rPr>
              <a:t>María Isabel Sánchez</a:t>
            </a:r>
            <a:r>
              <a:rPr sz="1088" spc="14" dirty="0">
                <a:latin typeface="Arial"/>
                <a:cs typeface="Arial"/>
              </a:rPr>
              <a:t> </a:t>
            </a:r>
            <a:r>
              <a:rPr sz="1088" spc="-5" dirty="0">
                <a:latin typeface="Arial"/>
                <a:cs typeface="Arial"/>
              </a:rPr>
              <a:t>Lancharro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0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Secretario: </a:t>
            </a:r>
            <a:r>
              <a:rPr sz="1088" dirty="0">
                <a:latin typeface="Arial"/>
                <a:cs typeface="Arial"/>
              </a:rPr>
              <a:t>Daniel </a:t>
            </a:r>
            <a:r>
              <a:rPr sz="1088" spc="-5" dirty="0">
                <a:latin typeface="Arial"/>
                <a:cs typeface="Arial"/>
              </a:rPr>
              <a:t>Pérez</a:t>
            </a:r>
            <a:r>
              <a:rPr sz="1088" spc="-23" dirty="0">
                <a:latin typeface="Arial"/>
                <a:cs typeface="Arial"/>
              </a:rPr>
              <a:t> </a:t>
            </a:r>
            <a:r>
              <a:rPr sz="1088" spc="-5" dirty="0">
                <a:latin typeface="Arial"/>
                <a:cs typeface="Arial"/>
              </a:rPr>
              <a:t>Fernández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1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 err="1">
                <a:solidFill>
                  <a:srgbClr val="974705"/>
                </a:solidFill>
                <a:latin typeface="Arial"/>
                <a:cs typeface="Arial"/>
              </a:rPr>
              <a:t>Tesorer</a:t>
            </a:r>
            <a:r>
              <a:rPr lang="es-ES" sz="1088" b="1" spc="-5" dirty="0">
                <a:solidFill>
                  <a:srgbClr val="974705"/>
                </a:solidFill>
                <a:latin typeface="Arial"/>
                <a:cs typeface="Arial"/>
              </a:rPr>
              <a:t>o</a:t>
            </a: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: </a:t>
            </a:r>
            <a:r>
              <a:rPr lang="es-ES" sz="1088" spc="-5" dirty="0">
                <a:latin typeface="Arial"/>
                <a:cs typeface="Arial"/>
              </a:rPr>
              <a:t> Antonio Sánchez Domínguez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68149" y="3796775"/>
            <a:ext cx="1580622" cy="2504811"/>
          </a:xfrm>
          <a:custGeom>
            <a:avLst/>
            <a:gdLst/>
            <a:ahLst/>
            <a:cxnLst/>
            <a:rect l="l" t="t" r="r" b="b"/>
            <a:pathLst>
              <a:path w="1743075" h="2762250">
                <a:moveTo>
                  <a:pt x="0" y="2762250"/>
                </a:moveTo>
                <a:lnTo>
                  <a:pt x="1743075" y="2762250"/>
                </a:lnTo>
                <a:lnTo>
                  <a:pt x="1743075" y="0"/>
                </a:lnTo>
                <a:lnTo>
                  <a:pt x="0" y="0"/>
                </a:lnTo>
                <a:lnTo>
                  <a:pt x="0" y="2762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2068149" y="3796775"/>
            <a:ext cx="1580622" cy="2504811"/>
          </a:xfrm>
          <a:custGeom>
            <a:avLst/>
            <a:gdLst/>
            <a:ahLst/>
            <a:cxnLst/>
            <a:rect l="l" t="t" r="r" b="b"/>
            <a:pathLst>
              <a:path w="1743075" h="2762250">
                <a:moveTo>
                  <a:pt x="0" y="2762250"/>
                </a:moveTo>
                <a:lnTo>
                  <a:pt x="1743075" y="2762250"/>
                </a:lnTo>
                <a:lnTo>
                  <a:pt x="1743075" y="0"/>
                </a:lnTo>
                <a:lnTo>
                  <a:pt x="0" y="0"/>
                </a:lnTo>
                <a:lnTo>
                  <a:pt x="0" y="276225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 txBox="1"/>
          <p:nvPr/>
        </p:nvSpPr>
        <p:spPr>
          <a:xfrm>
            <a:off x="1782543" y="4574992"/>
            <a:ext cx="1866228" cy="146997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lnSpc>
                <a:spcPct val="110200"/>
              </a:lnSpc>
              <a:spcBef>
                <a:spcPts val="86"/>
              </a:spcBef>
            </a:pPr>
            <a:r>
              <a:rPr sz="1088" spc="-5" dirty="0">
                <a:latin typeface="Arial"/>
                <a:cs typeface="Arial"/>
              </a:rPr>
              <a:t>El  conjunto de  </a:t>
            </a:r>
            <a:r>
              <a:rPr sz="1088" spc="-5" dirty="0" err="1">
                <a:latin typeface="Arial"/>
                <a:cs typeface="Arial"/>
              </a:rPr>
              <a:t>voluntarios</a:t>
            </a:r>
            <a:r>
              <a:rPr lang="es-ES" sz="1088" spc="-5" dirty="0">
                <a:latin typeface="Arial"/>
                <a:cs typeface="Arial"/>
              </a:rPr>
              <a:t>/as</a:t>
            </a:r>
            <a:r>
              <a:rPr sz="1088" spc="-5" dirty="0">
                <a:latin typeface="Arial"/>
                <a:cs typeface="Arial"/>
              </a:rPr>
              <a:t> </a:t>
            </a:r>
            <a:r>
              <a:rPr lang="es-ES" sz="1088" spc="-5" dirty="0">
                <a:latin typeface="Arial"/>
                <a:cs typeface="Arial"/>
              </a:rPr>
              <a:t>recibe el apoyo necesario tanto formativo como práctico para participar en los proyectos de la entidad, con una trayectoria el 80% de ellos/as de más de 5 años en nuestra entidad.  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33134" y="2884247"/>
            <a:ext cx="1561044" cy="1129756"/>
          </a:xfrm>
          <a:custGeom>
            <a:avLst/>
            <a:gdLst/>
            <a:ahLst/>
            <a:cxnLst/>
            <a:rect l="l" t="t" r="r" b="b"/>
            <a:pathLst>
              <a:path w="1721484" h="1245870">
                <a:moveTo>
                  <a:pt x="0" y="1245266"/>
                </a:moveTo>
                <a:lnTo>
                  <a:pt x="361950" y="772064"/>
                </a:lnTo>
                <a:lnTo>
                  <a:pt x="316019" y="745641"/>
                </a:lnTo>
                <a:lnTo>
                  <a:pt x="274740" y="717688"/>
                </a:lnTo>
                <a:lnTo>
                  <a:pt x="238119" y="688368"/>
                </a:lnTo>
                <a:lnTo>
                  <a:pt x="206162" y="657842"/>
                </a:lnTo>
                <a:lnTo>
                  <a:pt x="178877" y="626276"/>
                </a:lnTo>
                <a:lnTo>
                  <a:pt x="156270" y="593832"/>
                </a:lnTo>
                <a:lnTo>
                  <a:pt x="125118" y="526960"/>
                </a:lnTo>
                <a:lnTo>
                  <a:pt x="112760" y="458533"/>
                </a:lnTo>
                <a:lnTo>
                  <a:pt x="113645" y="424143"/>
                </a:lnTo>
                <a:lnTo>
                  <a:pt x="129579" y="355828"/>
                </a:lnTo>
                <a:lnTo>
                  <a:pt x="164443" y="289218"/>
                </a:lnTo>
                <a:lnTo>
                  <a:pt x="188990" y="256960"/>
                </a:lnTo>
                <a:lnTo>
                  <a:pt x="218289" y="225618"/>
                </a:lnTo>
                <a:lnTo>
                  <a:pt x="252348" y="195354"/>
                </a:lnTo>
                <a:lnTo>
                  <a:pt x="291173" y="166332"/>
                </a:lnTo>
                <a:lnTo>
                  <a:pt x="334772" y="138715"/>
                </a:lnTo>
                <a:lnTo>
                  <a:pt x="374121" y="117229"/>
                </a:lnTo>
                <a:lnTo>
                  <a:pt x="415413" y="97541"/>
                </a:lnTo>
                <a:lnTo>
                  <a:pt x="458477" y="79652"/>
                </a:lnTo>
                <a:lnTo>
                  <a:pt x="503144" y="63565"/>
                </a:lnTo>
                <a:lnTo>
                  <a:pt x="549245" y="49282"/>
                </a:lnTo>
                <a:lnTo>
                  <a:pt x="596610" y="36806"/>
                </a:lnTo>
                <a:lnTo>
                  <a:pt x="645069" y="26137"/>
                </a:lnTo>
                <a:lnTo>
                  <a:pt x="694454" y="17280"/>
                </a:lnTo>
                <a:lnTo>
                  <a:pt x="744595" y="10235"/>
                </a:lnTo>
                <a:lnTo>
                  <a:pt x="795322" y="5005"/>
                </a:lnTo>
                <a:lnTo>
                  <a:pt x="846466" y="1593"/>
                </a:lnTo>
                <a:lnTo>
                  <a:pt x="897858" y="0"/>
                </a:lnTo>
                <a:lnTo>
                  <a:pt x="949327" y="228"/>
                </a:lnTo>
                <a:lnTo>
                  <a:pt x="1000706" y="2281"/>
                </a:lnTo>
                <a:lnTo>
                  <a:pt x="1051823" y="6159"/>
                </a:lnTo>
                <a:lnTo>
                  <a:pt x="1102510" y="11866"/>
                </a:lnTo>
                <a:lnTo>
                  <a:pt x="1152597" y="19403"/>
                </a:lnTo>
                <a:lnTo>
                  <a:pt x="1201916" y="28773"/>
                </a:lnTo>
                <a:lnTo>
                  <a:pt x="1250295" y="39978"/>
                </a:lnTo>
                <a:lnTo>
                  <a:pt x="1297567" y="53020"/>
                </a:lnTo>
                <a:lnTo>
                  <a:pt x="1343561" y="67901"/>
                </a:lnTo>
                <a:lnTo>
                  <a:pt x="1388108" y="84624"/>
                </a:lnTo>
                <a:lnTo>
                  <a:pt x="1431039" y="103190"/>
                </a:lnTo>
                <a:lnTo>
                  <a:pt x="1472183" y="123602"/>
                </a:lnTo>
                <a:lnTo>
                  <a:pt x="1518114" y="150025"/>
                </a:lnTo>
                <a:lnTo>
                  <a:pt x="1559393" y="177978"/>
                </a:lnTo>
                <a:lnTo>
                  <a:pt x="1596014" y="207299"/>
                </a:lnTo>
                <a:lnTo>
                  <a:pt x="1627971" y="237824"/>
                </a:lnTo>
                <a:lnTo>
                  <a:pt x="1655256" y="269390"/>
                </a:lnTo>
                <a:lnTo>
                  <a:pt x="1677863" y="301835"/>
                </a:lnTo>
                <a:lnTo>
                  <a:pt x="1709015" y="368706"/>
                </a:lnTo>
                <a:lnTo>
                  <a:pt x="1721373" y="437134"/>
                </a:lnTo>
                <a:lnTo>
                  <a:pt x="1720488" y="471523"/>
                </a:lnTo>
                <a:lnTo>
                  <a:pt x="1704554" y="539838"/>
                </a:lnTo>
                <a:lnTo>
                  <a:pt x="1669690" y="606448"/>
                </a:lnTo>
                <a:lnTo>
                  <a:pt x="1645143" y="638706"/>
                </a:lnTo>
                <a:lnTo>
                  <a:pt x="1615844" y="670048"/>
                </a:lnTo>
                <a:lnTo>
                  <a:pt x="1581785" y="700312"/>
                </a:lnTo>
                <a:lnTo>
                  <a:pt x="1542960" y="729334"/>
                </a:lnTo>
                <a:lnTo>
                  <a:pt x="1499361" y="756951"/>
                </a:lnTo>
                <a:lnTo>
                  <a:pt x="1460546" y="778151"/>
                </a:lnTo>
                <a:lnTo>
                  <a:pt x="1419652" y="797667"/>
                </a:lnTo>
                <a:lnTo>
                  <a:pt x="1376848" y="815480"/>
                </a:lnTo>
                <a:lnTo>
                  <a:pt x="1332302" y="831568"/>
                </a:lnTo>
                <a:lnTo>
                  <a:pt x="1286184" y="845912"/>
                </a:lnTo>
                <a:lnTo>
                  <a:pt x="1238663" y="858490"/>
                </a:lnTo>
                <a:lnTo>
                  <a:pt x="1189909" y="869282"/>
                </a:lnTo>
                <a:lnTo>
                  <a:pt x="1140089" y="878268"/>
                </a:lnTo>
                <a:lnTo>
                  <a:pt x="1089374" y="885428"/>
                </a:lnTo>
                <a:lnTo>
                  <a:pt x="1037932" y="890739"/>
                </a:lnTo>
                <a:lnTo>
                  <a:pt x="985932" y="894183"/>
                </a:lnTo>
                <a:lnTo>
                  <a:pt x="933544" y="895739"/>
                </a:lnTo>
                <a:lnTo>
                  <a:pt x="880936" y="895385"/>
                </a:lnTo>
                <a:lnTo>
                  <a:pt x="828277" y="893102"/>
                </a:lnTo>
                <a:lnTo>
                  <a:pt x="775738" y="888870"/>
                </a:lnTo>
                <a:lnTo>
                  <a:pt x="723486" y="882666"/>
                </a:lnTo>
                <a:lnTo>
                  <a:pt x="671691" y="874472"/>
                </a:lnTo>
                <a:lnTo>
                  <a:pt x="620522" y="864266"/>
                </a:lnTo>
                <a:lnTo>
                  <a:pt x="0" y="1245266"/>
                </a:lnTo>
                <a:close/>
              </a:path>
            </a:pathLst>
          </a:custGeom>
          <a:ln w="2540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 txBox="1"/>
          <p:nvPr/>
        </p:nvSpPr>
        <p:spPr>
          <a:xfrm>
            <a:off x="9164191" y="3014502"/>
            <a:ext cx="802691" cy="4249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31287" marR="4607" indent="-120346">
              <a:lnSpc>
                <a:spcPct val="110100"/>
              </a:lnSpc>
              <a:spcBef>
                <a:spcPts val="91"/>
              </a:spcBef>
            </a:pPr>
            <a:r>
              <a:rPr sz="1270" b="1" spc="-5" dirty="0">
                <a:latin typeface="Arial"/>
                <a:cs typeface="Arial"/>
              </a:rPr>
              <a:t>Equipo</a:t>
            </a:r>
            <a:r>
              <a:rPr sz="1270" b="1" spc="-73" dirty="0">
                <a:latin typeface="Arial"/>
                <a:cs typeface="Arial"/>
              </a:rPr>
              <a:t> </a:t>
            </a:r>
            <a:r>
              <a:rPr sz="1270" b="1" spc="-5" dirty="0">
                <a:latin typeface="Arial"/>
                <a:cs typeface="Arial"/>
              </a:rPr>
              <a:t>de  </a:t>
            </a:r>
            <a:r>
              <a:rPr sz="1270" b="1" dirty="0">
                <a:latin typeface="Arial"/>
                <a:cs typeface="Arial"/>
              </a:rPr>
              <a:t>trabajo</a:t>
            </a:r>
            <a:endParaRPr sz="127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95658" y="4056412"/>
            <a:ext cx="3290804" cy="1917154"/>
          </a:xfrm>
          <a:prstGeom prst="rect">
            <a:avLst/>
          </a:prstGeom>
        </p:spPr>
        <p:txBody>
          <a:bodyPr vert="horz" wrap="square" lIns="0" tIns="37428" rIns="0" bIns="0" rtlCol="0">
            <a:spAutoFit/>
          </a:bodyPr>
          <a:lstStyle/>
          <a:p>
            <a:pPr marL="218811" indent="-207294">
              <a:spcBef>
                <a:spcPts val="295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Directora: </a:t>
            </a:r>
            <a:r>
              <a:rPr sz="1088" spc="-5" dirty="0">
                <a:latin typeface="Arial"/>
                <a:cs typeface="Arial"/>
              </a:rPr>
              <a:t>María Isabel</a:t>
            </a:r>
            <a:r>
              <a:rPr sz="1088" spc="23" dirty="0">
                <a:latin typeface="Arial"/>
                <a:cs typeface="Arial"/>
              </a:rPr>
              <a:t> </a:t>
            </a:r>
            <a:r>
              <a:rPr sz="1088" spc="-5" dirty="0">
                <a:latin typeface="Arial"/>
                <a:cs typeface="Arial"/>
              </a:rPr>
              <a:t>Sánchez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0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Gerente: </a:t>
            </a:r>
            <a:r>
              <a:rPr sz="1088" spc="-5" dirty="0">
                <a:latin typeface="Arial"/>
                <a:cs typeface="Arial"/>
              </a:rPr>
              <a:t>Daniel</a:t>
            </a:r>
            <a:r>
              <a:rPr sz="1088" spc="9" dirty="0">
                <a:latin typeface="Arial"/>
                <a:cs typeface="Arial"/>
              </a:rPr>
              <a:t> </a:t>
            </a:r>
            <a:r>
              <a:rPr sz="1088" spc="-5" dirty="0">
                <a:latin typeface="Arial"/>
                <a:cs typeface="Arial"/>
              </a:rPr>
              <a:t>Pérez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0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Preparador laboral: </a:t>
            </a:r>
            <a:r>
              <a:rPr lang="es-ES" sz="1088" spc="-5" dirty="0">
                <a:latin typeface="Arial"/>
                <a:cs typeface="Arial"/>
              </a:rPr>
              <a:t>Luis Pérez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0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Psicóloga: </a:t>
            </a:r>
            <a:r>
              <a:rPr lang="es-ES" sz="1088" spc="-5" dirty="0">
                <a:latin typeface="Arial"/>
                <a:cs typeface="Arial"/>
              </a:rPr>
              <a:t>Marta Muñoz</a:t>
            </a:r>
          </a:p>
          <a:p>
            <a:pPr marL="218811" indent="-207294">
              <a:spcBef>
                <a:spcPts val="20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es-ES" sz="1088" b="1" spc="-5" dirty="0">
                <a:solidFill>
                  <a:srgbClr val="974705"/>
                </a:solidFill>
                <a:latin typeface="Arial"/>
                <a:cs typeface="Arial"/>
              </a:rPr>
              <a:t>Trabajadora social</a:t>
            </a:r>
            <a:r>
              <a:rPr lang="es-ES" sz="1088" b="1" spc="-5" dirty="0">
                <a:latin typeface="Arial"/>
                <a:cs typeface="Arial"/>
              </a:rPr>
              <a:t>: </a:t>
            </a:r>
            <a:r>
              <a:rPr lang="es-ES" sz="1088" spc="-5" dirty="0" err="1">
                <a:latin typeface="Arial"/>
                <a:cs typeface="Arial"/>
              </a:rPr>
              <a:t>Mª</a:t>
            </a:r>
            <a:r>
              <a:rPr lang="es-ES" sz="1088" spc="-5" dirty="0">
                <a:latin typeface="Arial"/>
                <a:cs typeface="Arial"/>
              </a:rPr>
              <a:t> del Valle Pereira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04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 err="1">
                <a:solidFill>
                  <a:srgbClr val="974705"/>
                </a:solidFill>
                <a:latin typeface="Arial"/>
                <a:cs typeface="Arial"/>
              </a:rPr>
              <a:t>Logopeda</a:t>
            </a:r>
            <a:r>
              <a:rPr lang="es-ES" sz="1088" b="1" spc="-5" dirty="0">
                <a:solidFill>
                  <a:srgbClr val="974705"/>
                </a:solidFill>
                <a:latin typeface="Arial"/>
                <a:cs typeface="Arial"/>
              </a:rPr>
              <a:t>s</a:t>
            </a: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: </a:t>
            </a:r>
            <a:r>
              <a:rPr sz="1088" spc="-5" dirty="0">
                <a:latin typeface="Arial"/>
                <a:cs typeface="Arial"/>
              </a:rPr>
              <a:t>Lucia</a:t>
            </a:r>
            <a:r>
              <a:rPr sz="1088" spc="-9" dirty="0">
                <a:latin typeface="Arial"/>
                <a:cs typeface="Arial"/>
              </a:rPr>
              <a:t> </a:t>
            </a:r>
            <a:r>
              <a:rPr sz="1088" spc="-5" dirty="0">
                <a:latin typeface="Arial"/>
                <a:cs typeface="Arial"/>
              </a:rPr>
              <a:t>Sánchez</a:t>
            </a:r>
            <a:r>
              <a:rPr lang="es-ES" sz="1088" spc="-5" dirty="0">
                <a:latin typeface="Arial"/>
                <a:cs typeface="Arial"/>
              </a:rPr>
              <a:t>, Beatriz Ruíz</a:t>
            </a:r>
            <a:endParaRPr sz="1088" dirty="0">
              <a:latin typeface="Arial"/>
              <a:cs typeface="Arial"/>
            </a:endParaRPr>
          </a:p>
          <a:p>
            <a:pPr marL="218811" indent="-207294">
              <a:spcBef>
                <a:spcPts val="21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088" b="1" spc="-5" dirty="0" err="1">
                <a:solidFill>
                  <a:srgbClr val="974705"/>
                </a:solidFill>
                <a:latin typeface="Arial"/>
                <a:cs typeface="Arial"/>
              </a:rPr>
              <a:t>Educadora</a:t>
            </a:r>
            <a:r>
              <a:rPr lang="es-ES" sz="1088" b="1" spc="-5" dirty="0">
                <a:solidFill>
                  <a:srgbClr val="974705"/>
                </a:solidFill>
                <a:latin typeface="Arial"/>
                <a:cs typeface="Arial"/>
              </a:rPr>
              <a:t>s</a:t>
            </a:r>
            <a:r>
              <a:rPr sz="1088" b="1" spc="-5" dirty="0">
                <a:solidFill>
                  <a:srgbClr val="974705"/>
                </a:solidFill>
                <a:latin typeface="Arial"/>
                <a:cs typeface="Arial"/>
              </a:rPr>
              <a:t>: </a:t>
            </a:r>
            <a:r>
              <a:rPr lang="es-ES" sz="1088" spc="-5" dirty="0">
                <a:latin typeface="Arial"/>
                <a:cs typeface="Arial"/>
              </a:rPr>
              <a:t>Daniela </a:t>
            </a:r>
            <a:r>
              <a:rPr lang="es-ES" sz="1088" spc="-5" dirty="0" err="1">
                <a:latin typeface="Arial"/>
                <a:cs typeface="Arial"/>
              </a:rPr>
              <a:t>Gobetto</a:t>
            </a:r>
            <a:r>
              <a:rPr lang="es-ES" sz="1088" spc="-5" dirty="0">
                <a:latin typeface="Arial"/>
                <a:cs typeface="Arial"/>
              </a:rPr>
              <a:t>, Verónica Gil, Alma </a:t>
            </a:r>
            <a:r>
              <a:rPr lang="es-ES" sz="1088" spc="-5" dirty="0" err="1">
                <a:latin typeface="Arial"/>
                <a:cs typeface="Arial"/>
              </a:rPr>
              <a:t>Mª</a:t>
            </a:r>
            <a:r>
              <a:rPr lang="es-ES" sz="1088" spc="-5" dirty="0">
                <a:latin typeface="Arial"/>
                <a:cs typeface="Arial"/>
              </a:rPr>
              <a:t> González</a:t>
            </a:r>
          </a:p>
          <a:p>
            <a:pPr marL="11517">
              <a:spcBef>
                <a:spcPts val="218"/>
              </a:spcBef>
              <a:buClr>
                <a:srgbClr val="000000"/>
              </a:buClr>
              <a:tabLst>
                <a:tab pos="218235" algn="l"/>
                <a:tab pos="218811" algn="l"/>
              </a:tabLst>
            </a:pPr>
            <a:endParaRPr lang="es-ES" sz="1088" spc="-5" dirty="0">
              <a:latin typeface="Arial"/>
              <a:cs typeface="Arial"/>
            </a:endParaRPr>
          </a:p>
          <a:p>
            <a:pPr marL="218811" indent="-207294">
              <a:spcBef>
                <a:spcPts val="218"/>
              </a:spcBef>
              <a:buClr>
                <a:srgbClr val="000000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088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51284" y="5694249"/>
            <a:ext cx="2255786" cy="1161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D5309C-A450-CE8F-1D1F-3EB838AC7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9003"/>
            <a:ext cx="12192000" cy="1007106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0C97499-F8C2-CCFD-3D11-77B76819776F}"/>
              </a:ext>
            </a:extLst>
          </p:cNvPr>
          <p:cNvSpPr txBox="1"/>
          <p:nvPr/>
        </p:nvSpPr>
        <p:spPr>
          <a:xfrm>
            <a:off x="11477" y="-12049"/>
            <a:ext cx="834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ORGANO DE GOBIERNO Y EQUIPOS DE INTERVENCIÓN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0228F37C-1EEA-AA3A-9CB6-43105E14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6</a:t>
            </a:fld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2394-15F2-2B65-5240-A77712C7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EF23E1-E4FB-AEFD-3B81-283566C15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8"/>
          <a:stretch/>
        </p:blipFill>
        <p:spPr>
          <a:xfrm rot="10800000">
            <a:off x="0" y="-18288"/>
            <a:ext cx="12192000" cy="77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529D5EA-5E38-981A-BB2E-53C8F79B0351}"/>
              </a:ext>
            </a:extLst>
          </p:cNvPr>
          <p:cNvSpPr txBox="1"/>
          <p:nvPr/>
        </p:nvSpPr>
        <p:spPr>
          <a:xfrm>
            <a:off x="76200" y="-9001"/>
            <a:ext cx="360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GRAFICA DE CRECIMIENTO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4773814-87A7-231E-3D58-5A2B1692E6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83790"/>
              </p:ext>
            </p:extLst>
          </p:nvPr>
        </p:nvGraphicFramePr>
        <p:xfrm>
          <a:off x="76200" y="3124200"/>
          <a:ext cx="35052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DF901D2-A825-4B81-9C5E-0B6CAC965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28664"/>
              </p:ext>
            </p:extLst>
          </p:nvPr>
        </p:nvGraphicFramePr>
        <p:xfrm>
          <a:off x="3352800" y="3124200"/>
          <a:ext cx="40386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DFF4CF4-8E2D-23B8-4B33-87D3D148A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066799"/>
              </p:ext>
            </p:extLst>
          </p:nvPr>
        </p:nvGraphicFramePr>
        <p:xfrm>
          <a:off x="7162800" y="3124200"/>
          <a:ext cx="4855848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Gráfico 10" descr="Casa">
            <a:extLst>
              <a:ext uri="{FF2B5EF4-FFF2-40B4-BE49-F238E27FC236}">
                <a16:creationId xmlns:a16="http://schemas.microsoft.com/office/drawing/2014/main" id="{FAD2F4AE-0FCE-59E2-D94F-3B3B4A39BA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38600" y="2286000"/>
            <a:ext cx="914400" cy="914400"/>
          </a:xfrm>
          <a:prstGeom prst="rect">
            <a:avLst/>
          </a:prstGeom>
        </p:spPr>
      </p:pic>
      <p:pic>
        <p:nvPicPr>
          <p:cNvPr id="13" name="Gráfico 12" descr="Edificio">
            <a:extLst>
              <a:ext uri="{FF2B5EF4-FFF2-40B4-BE49-F238E27FC236}">
                <a16:creationId xmlns:a16="http://schemas.microsoft.com/office/drawing/2014/main" id="{E20AA40C-5CED-255B-8BD2-EDF320FA80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43600" y="2209800"/>
            <a:ext cx="914400" cy="914400"/>
          </a:xfrm>
          <a:prstGeom prst="rect">
            <a:avLst/>
          </a:prstGeom>
        </p:spPr>
      </p:pic>
      <p:pic>
        <p:nvPicPr>
          <p:cNvPr id="15" name="Gráfico 14" descr="Casa">
            <a:extLst>
              <a:ext uri="{FF2B5EF4-FFF2-40B4-BE49-F238E27FC236}">
                <a16:creationId xmlns:a16="http://schemas.microsoft.com/office/drawing/2014/main" id="{9A1EDA77-3BAA-6F7F-26B4-7A21D7F2F6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287000" y="2286000"/>
            <a:ext cx="914400" cy="9144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05EC6491-7A0A-C954-E56F-D951B05E5BD2}"/>
              </a:ext>
            </a:extLst>
          </p:cNvPr>
          <p:cNvSpPr/>
          <p:nvPr/>
        </p:nvSpPr>
        <p:spPr>
          <a:xfrm>
            <a:off x="1531800" y="3823217"/>
            <a:ext cx="1440000" cy="1440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49 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69CF95D-2DE5-E8A1-890D-B75C1D2BD854}"/>
              </a:ext>
            </a:extLst>
          </p:cNvPr>
          <p:cNvSpPr/>
          <p:nvPr/>
        </p:nvSpPr>
        <p:spPr>
          <a:xfrm>
            <a:off x="9858648" y="4267200"/>
            <a:ext cx="2160000" cy="2160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321</a:t>
            </a:r>
          </a:p>
          <a:p>
            <a:pPr algn="ctr"/>
            <a:r>
              <a:rPr lang="es-ES" sz="2400" dirty="0">
                <a:solidFill>
                  <a:schemeClr val="tx1"/>
                </a:solidFill>
              </a:rPr>
              <a:t>FAMILIAS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F03E35B-AB48-EC7F-28A4-AB41F4E1327A}"/>
              </a:ext>
            </a:extLst>
          </p:cNvPr>
          <p:cNvSpPr/>
          <p:nvPr/>
        </p:nvSpPr>
        <p:spPr>
          <a:xfrm>
            <a:off x="2936546" y="5085000"/>
            <a:ext cx="1584000" cy="1584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81</a:t>
            </a: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FAMILIAS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4474673-406A-6F49-7486-28BBF867C53E}"/>
              </a:ext>
            </a:extLst>
          </p:cNvPr>
          <p:cNvSpPr/>
          <p:nvPr/>
        </p:nvSpPr>
        <p:spPr>
          <a:xfrm>
            <a:off x="4114800" y="3795785"/>
            <a:ext cx="1692000" cy="1692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103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FAMILIAS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6FA02E3B-0674-C3D6-044E-2CDAA739C9A1}"/>
              </a:ext>
            </a:extLst>
          </p:cNvPr>
          <p:cNvSpPr/>
          <p:nvPr/>
        </p:nvSpPr>
        <p:spPr>
          <a:xfrm>
            <a:off x="5880960" y="4953000"/>
            <a:ext cx="1800000" cy="1800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127</a:t>
            </a:r>
          </a:p>
          <a:p>
            <a:pPr algn="ctr"/>
            <a:r>
              <a:rPr lang="es-ES" sz="2000" dirty="0">
                <a:solidFill>
                  <a:schemeClr val="tx1"/>
                </a:solidFill>
              </a:rPr>
              <a:t>FAMILIAS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3F01F6F-C21F-EF31-5CD0-40DD68AFE14F}"/>
              </a:ext>
            </a:extLst>
          </p:cNvPr>
          <p:cNvSpPr/>
          <p:nvPr/>
        </p:nvSpPr>
        <p:spPr>
          <a:xfrm>
            <a:off x="7817688" y="3798144"/>
            <a:ext cx="1980000" cy="1980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280</a:t>
            </a:r>
          </a:p>
          <a:p>
            <a:pPr algn="ctr"/>
            <a:r>
              <a:rPr lang="es-ES" sz="2400" dirty="0">
                <a:solidFill>
                  <a:schemeClr val="tx1"/>
                </a:solidFill>
              </a:rPr>
              <a:t>FAMILIAS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D694A16C-006C-30BE-941C-576BB706B73B}"/>
              </a:ext>
            </a:extLst>
          </p:cNvPr>
          <p:cNvSpPr/>
          <p:nvPr/>
        </p:nvSpPr>
        <p:spPr>
          <a:xfrm>
            <a:off x="3657600" y="2023423"/>
            <a:ext cx="1674159" cy="3387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SAN NICASIO LEGANÉS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D7AAD5E7-E238-86CB-6AC8-1FC10F8A030B}"/>
              </a:ext>
            </a:extLst>
          </p:cNvPr>
          <p:cNvSpPr/>
          <p:nvPr/>
        </p:nvSpPr>
        <p:spPr>
          <a:xfrm>
            <a:off x="5562600" y="1871023"/>
            <a:ext cx="1674159" cy="3387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LEGANÉS NORTE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D95FA81F-D7F3-8CAA-7901-7B89DFEF8141}"/>
              </a:ext>
            </a:extLst>
          </p:cNvPr>
          <p:cNvSpPr/>
          <p:nvPr/>
        </p:nvSpPr>
        <p:spPr>
          <a:xfrm>
            <a:off x="9908241" y="1948943"/>
            <a:ext cx="1674159" cy="41325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ZARZAQUEMADA LEGANÉS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BB4861FE-5D65-DE33-6ABD-3911400FAE68}"/>
              </a:ext>
            </a:extLst>
          </p:cNvPr>
          <p:cNvSpPr/>
          <p:nvPr/>
        </p:nvSpPr>
        <p:spPr>
          <a:xfrm>
            <a:off x="9892848" y="327696"/>
            <a:ext cx="2125800" cy="11772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1"/>
                </a:solidFill>
              </a:rPr>
              <a:t>679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BENEFICIARIOS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FDCF1F7A-0B06-57CD-9672-E6D9565883A9}"/>
              </a:ext>
            </a:extLst>
          </p:cNvPr>
          <p:cNvSpPr/>
          <p:nvPr/>
        </p:nvSpPr>
        <p:spPr>
          <a:xfrm>
            <a:off x="7513416" y="337466"/>
            <a:ext cx="2125800" cy="117724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321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 FAMIIAS ATENDIDAS EN 2025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C1771605-24EF-07AA-CCE8-E0FE7D7307E3}"/>
              </a:ext>
            </a:extLst>
          </p:cNvPr>
          <p:cNvSpPr/>
          <p:nvPr/>
        </p:nvSpPr>
        <p:spPr>
          <a:xfrm>
            <a:off x="340424" y="926089"/>
            <a:ext cx="2887360" cy="1765841"/>
          </a:xfrm>
          <a:prstGeom prst="rect">
            <a:avLst/>
          </a:prstGeom>
          <a:solidFill>
            <a:schemeClr val="accent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compromiso con la sociedad, nos mantiene abiertos a un crecimiento constante para mantener el equilibrio de las acciones sociales que realiza nuestra entidad, con el fin de llegar a diferentes sectores de la población que denotan ayudas sociales, sin centrarnos en uno exclusivamente</a:t>
            </a: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Gráfico 45" descr="Ejecutar">
            <a:extLst>
              <a:ext uri="{FF2B5EF4-FFF2-40B4-BE49-F238E27FC236}">
                <a16:creationId xmlns:a16="http://schemas.microsoft.com/office/drawing/2014/main" id="{562C8792-C0E2-73B5-45BE-DF0DCA9418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71836" y="5676623"/>
            <a:ext cx="914400" cy="914400"/>
          </a:xfrm>
          <a:prstGeom prst="rect">
            <a:avLst/>
          </a:prstGeom>
        </p:spPr>
      </p:pic>
      <p:pic>
        <p:nvPicPr>
          <p:cNvPr id="48" name="Gráfico 47" descr="Mujer con bebé">
            <a:extLst>
              <a:ext uri="{FF2B5EF4-FFF2-40B4-BE49-F238E27FC236}">
                <a16:creationId xmlns:a16="http://schemas.microsoft.com/office/drawing/2014/main" id="{FB5F9624-B89C-DCE1-B130-E6EFC3E9CE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855404" y="5801160"/>
            <a:ext cx="914400" cy="914400"/>
          </a:xfrm>
          <a:prstGeom prst="rect">
            <a:avLst/>
          </a:prstGeom>
        </p:spPr>
      </p:pic>
      <p:pic>
        <p:nvPicPr>
          <p:cNvPr id="50" name="Gráfico 49" descr="Grupo">
            <a:extLst>
              <a:ext uri="{FF2B5EF4-FFF2-40B4-BE49-F238E27FC236}">
                <a16:creationId xmlns:a16="http://schemas.microsoft.com/office/drawing/2014/main" id="{C78A6AD6-9C8A-5A01-CCAD-A1FC080F4F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267924" y="3956064"/>
            <a:ext cx="914400" cy="914400"/>
          </a:xfrm>
          <a:prstGeom prst="rect">
            <a:avLst/>
          </a:prstGeom>
        </p:spPr>
      </p:pic>
      <p:pic>
        <p:nvPicPr>
          <p:cNvPr id="52" name="Gráfico 51" descr="Acceso universal">
            <a:extLst>
              <a:ext uri="{FF2B5EF4-FFF2-40B4-BE49-F238E27FC236}">
                <a16:creationId xmlns:a16="http://schemas.microsoft.com/office/drawing/2014/main" id="{C46BE4DD-259E-147E-005D-8BF1521F76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945522" y="2234730"/>
            <a:ext cx="914400" cy="914400"/>
          </a:xfrm>
          <a:prstGeom prst="rect">
            <a:avLst/>
          </a:prstGeom>
        </p:spPr>
      </p:pic>
      <p:pic>
        <p:nvPicPr>
          <p:cNvPr id="54" name="Gráfico 53" descr="Bebé gateando">
            <a:extLst>
              <a:ext uri="{FF2B5EF4-FFF2-40B4-BE49-F238E27FC236}">
                <a16:creationId xmlns:a16="http://schemas.microsoft.com/office/drawing/2014/main" id="{5E29E5E4-3B67-EA13-4C29-27D43EDC31B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523715" y="2417161"/>
            <a:ext cx="764569" cy="764569"/>
          </a:xfrm>
          <a:prstGeom prst="rect">
            <a:avLst/>
          </a:prstGeom>
        </p:spPr>
      </p:pic>
      <p:pic>
        <p:nvPicPr>
          <p:cNvPr id="56" name="Gráfico 55" descr="Familia con dos niños">
            <a:extLst>
              <a:ext uri="{FF2B5EF4-FFF2-40B4-BE49-F238E27FC236}">
                <a16:creationId xmlns:a16="http://schemas.microsoft.com/office/drawing/2014/main" id="{0B8BC91E-F3D3-B666-712B-EC91DCA7EB8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092419" y="2209800"/>
            <a:ext cx="914400" cy="9144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51233EA-6F53-E20B-398A-5DE95380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133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366EC96-19E8-DCCD-E109-9B0B59326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7999"/>
            <a:ext cx="12186437" cy="42311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61676F-C5F2-D613-2C67-F1404DD8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5593"/>
            <a:ext cx="6553200" cy="538993"/>
          </a:xfrm>
          <a:prstGeom prst="homePlate">
            <a:avLst/>
          </a:prstGeom>
          <a:noFill/>
        </p:spPr>
        <p:txBody>
          <a:bodyPr>
            <a:no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ASÍ HEMOS IDO CRECIENDO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5FBB08-7938-C56E-96B7-6352E9BBA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5" y="1795530"/>
            <a:ext cx="2838875" cy="2606753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s-E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s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PARA PERSONAS CON DISCAPACIDAD INTELECTUAL</a:t>
            </a:r>
          </a:p>
          <a:p>
            <a:pPr marL="354013" indent="182563"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Ocio: Grupos explora</a:t>
            </a:r>
          </a:p>
          <a:p>
            <a:pPr marL="354013" indent="182563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Deporte</a:t>
            </a:r>
          </a:p>
          <a:p>
            <a:pPr marL="354013" indent="182563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Cultura</a:t>
            </a:r>
          </a:p>
          <a:p>
            <a:pPr marL="354013" indent="182563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Campamentos urbanos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C70CD1-3387-BA8C-93CA-A57EB899D6AA}"/>
              </a:ext>
            </a:extLst>
          </p:cNvPr>
          <p:cNvSpPr txBox="1"/>
          <p:nvPr/>
        </p:nvSpPr>
        <p:spPr>
          <a:xfrm>
            <a:off x="4016458" y="1676400"/>
            <a:ext cx="3298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PEQUEYUNA</a:t>
            </a:r>
          </a:p>
          <a:p>
            <a:pPr algn="ctr"/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algn="ctr">
              <a:buFont typeface="Wingdings" panose="05000000000000000000" pitchFamily="2" charset="2"/>
              <a:buChar char="§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Servicio de estimulación precoz  0-3 años</a:t>
            </a:r>
          </a:p>
          <a:p>
            <a:pPr marL="273050" algn="ctr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   Servicio de atención psicosocial  3-12 años</a:t>
            </a:r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35AC6B-1A5C-A480-16DE-64F06CCF783C}"/>
              </a:ext>
            </a:extLst>
          </p:cNvPr>
          <p:cNvSpPr txBox="1"/>
          <p:nvPr/>
        </p:nvSpPr>
        <p:spPr>
          <a:xfrm>
            <a:off x="7696200" y="1633086"/>
            <a:ext cx="33032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CENTRO YUNA</a:t>
            </a:r>
          </a:p>
          <a:p>
            <a:pPr algn="ctr"/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Centro ocupacional, de formación, oportunidades e inserción laboral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Atención diurna para personas con discapacidad intelectual, especializado en trastorno del espectro autista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Plazas públicas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5BFC950E-FA14-8AF4-CD67-DC94948CCA3E}"/>
              </a:ext>
            </a:extLst>
          </p:cNvPr>
          <p:cNvSpPr txBox="1">
            <a:spLocks/>
          </p:cNvSpPr>
          <p:nvPr/>
        </p:nvSpPr>
        <p:spPr>
          <a:xfrm>
            <a:off x="282658" y="4402283"/>
            <a:ext cx="3298742" cy="20282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ECO-ARMARIO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Recuperación y reutilización de elementos esenciales donados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Reparto de elementos a familias en riesgo de exclusión social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AA8035-3BF0-A129-F489-B74084E28CE8}"/>
              </a:ext>
            </a:extLst>
          </p:cNvPr>
          <p:cNvSpPr txBox="1"/>
          <p:nvPr/>
        </p:nvSpPr>
        <p:spPr>
          <a:xfrm>
            <a:off x="7010400" y="4457155"/>
            <a:ext cx="21716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PRIMEROS PASOS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Atención a Familias con menores de 0-6 años en riesgo de exclusión</a:t>
            </a:r>
          </a:p>
          <a:p>
            <a:pPr marL="285750" indent="-285750">
              <a:buFontTx/>
              <a:buChar char="-"/>
            </a:pPr>
            <a:endParaRPr lang="es-ES" sz="1600" b="1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30D73B5-B184-D4E9-3D98-A8292E715E22}"/>
              </a:ext>
            </a:extLst>
          </p:cNvPr>
          <p:cNvSpPr/>
          <p:nvPr/>
        </p:nvSpPr>
        <p:spPr>
          <a:xfrm>
            <a:off x="9202200" y="4173000"/>
            <a:ext cx="2520000" cy="252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71061B5-7BE1-B7F1-935C-0BA728855268}"/>
              </a:ext>
            </a:extLst>
          </p:cNvPr>
          <p:cNvSpPr/>
          <p:nvPr/>
        </p:nvSpPr>
        <p:spPr>
          <a:xfrm>
            <a:off x="6173400" y="762000"/>
            <a:ext cx="1980000" cy="198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A8AAFB5-D162-69AB-28ED-67A6DAB7924C}"/>
              </a:ext>
            </a:extLst>
          </p:cNvPr>
          <p:cNvSpPr/>
          <p:nvPr/>
        </p:nvSpPr>
        <p:spPr>
          <a:xfrm>
            <a:off x="3352800" y="4213200"/>
            <a:ext cx="2340000" cy="234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2BFA8D9-35BB-A1FF-D3FD-DAAEAE4E05D4}"/>
              </a:ext>
            </a:extLst>
          </p:cNvPr>
          <p:cNvSpPr/>
          <p:nvPr/>
        </p:nvSpPr>
        <p:spPr>
          <a:xfrm>
            <a:off x="9879600" y="381000"/>
            <a:ext cx="2160000" cy="2160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9100BCD-FACD-849B-BBC7-91BE043EA903}"/>
              </a:ext>
            </a:extLst>
          </p:cNvPr>
          <p:cNvSpPr/>
          <p:nvPr/>
        </p:nvSpPr>
        <p:spPr>
          <a:xfrm>
            <a:off x="2551800" y="1180200"/>
            <a:ext cx="1944000" cy="19440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FA9C6-4C2B-B323-B39C-726F5991B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8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ACD6D0-1613-434F-9488-0DA3BA659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9270" y="3748057"/>
            <a:ext cx="2959284" cy="4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841D6F0-046D-02BF-1B11-EC87DDDD2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8001"/>
            <a:ext cx="12245447" cy="4076639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BBA6CE3-965A-705B-C0D7-175415B872C4}"/>
              </a:ext>
            </a:extLst>
          </p:cNvPr>
          <p:cNvSpPr/>
          <p:nvPr/>
        </p:nvSpPr>
        <p:spPr>
          <a:xfrm>
            <a:off x="25908" y="2487851"/>
            <a:ext cx="11606784" cy="456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5588" marR="537210" indent="-255588">
              <a:lnSpc>
                <a:spcPts val="3890"/>
              </a:lnSpc>
              <a:spcBef>
                <a:spcPts val="590"/>
              </a:spcBef>
              <a:buNone/>
            </a:pPr>
            <a:endParaRPr lang="es-E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BBF75F2-7BAC-D855-AF6A-1FE5B3D6E7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" y="28133"/>
            <a:ext cx="4698492" cy="505267"/>
          </a:xfrm>
          <a:prstGeom prst="homePlate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 METODOLOGÍA </a:t>
            </a:r>
            <a:endParaRPr sz="32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lobo: flecha derecha 9">
            <a:extLst>
              <a:ext uri="{FF2B5EF4-FFF2-40B4-BE49-F238E27FC236}">
                <a16:creationId xmlns:a16="http://schemas.microsoft.com/office/drawing/2014/main" id="{9006B36C-D3F9-9BDC-5132-2D6C0F2E2404}"/>
              </a:ext>
            </a:extLst>
          </p:cNvPr>
          <p:cNvSpPr/>
          <p:nvPr/>
        </p:nvSpPr>
        <p:spPr>
          <a:xfrm>
            <a:off x="1244157" y="1486650"/>
            <a:ext cx="4585143" cy="1891301"/>
          </a:xfrm>
          <a:prstGeom prst="rightArrowCallout">
            <a:avLst/>
          </a:prstGeom>
          <a:noFill/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CENTRADA EN LA PERSONA</a:t>
            </a:r>
          </a:p>
          <a:p>
            <a:pPr algn="ctr"/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Adaptando cada uno de nuestros proyectos de manera individualizada a sus participantes</a:t>
            </a:r>
            <a:r>
              <a:rPr lang="es-ES" sz="1600" dirty="0"/>
              <a:t>.</a:t>
            </a:r>
          </a:p>
        </p:txBody>
      </p:sp>
      <p:sp>
        <p:nvSpPr>
          <p:cNvPr id="11" name="Globo: flecha hacia arriba 10">
            <a:extLst>
              <a:ext uri="{FF2B5EF4-FFF2-40B4-BE49-F238E27FC236}">
                <a16:creationId xmlns:a16="http://schemas.microsoft.com/office/drawing/2014/main" id="{A1D6AC29-9E2C-3695-E991-C52A48F72B96}"/>
              </a:ext>
            </a:extLst>
          </p:cNvPr>
          <p:cNvSpPr/>
          <p:nvPr/>
        </p:nvSpPr>
        <p:spPr>
          <a:xfrm>
            <a:off x="685800" y="4114800"/>
            <a:ext cx="4698491" cy="2423584"/>
          </a:xfrm>
          <a:prstGeom prst="upArrowCallout">
            <a:avLst/>
          </a:prstGeom>
          <a:solidFill>
            <a:srgbClr val="E15A2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 ECOLOGICA-SISTÉMICA </a:t>
            </a:r>
          </a:p>
          <a:p>
            <a:pPr algn="ctr"/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Buscamos mejorar las capacidades y situaciones de las personas, y mejorar e impulsar los entornos</a:t>
            </a:r>
          </a:p>
        </p:txBody>
      </p:sp>
      <p:sp>
        <p:nvSpPr>
          <p:cNvPr id="12" name="Globo: flecha izquierda 11">
            <a:extLst>
              <a:ext uri="{FF2B5EF4-FFF2-40B4-BE49-F238E27FC236}">
                <a16:creationId xmlns:a16="http://schemas.microsoft.com/office/drawing/2014/main" id="{EF721F47-8DCA-ED55-2B6E-79A9EEB6D958}"/>
              </a:ext>
            </a:extLst>
          </p:cNvPr>
          <p:cNvSpPr/>
          <p:nvPr/>
        </p:nvSpPr>
        <p:spPr>
          <a:xfrm>
            <a:off x="7772400" y="4724400"/>
            <a:ext cx="3923919" cy="1662069"/>
          </a:xfrm>
          <a:prstGeom prst="leftArrowCallout">
            <a:avLst/>
          </a:prstGeom>
          <a:noFill/>
          <a:ln>
            <a:solidFill>
              <a:srgbClr val="E15A2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ACCESIBILIDAD</a:t>
            </a:r>
          </a:p>
          <a:p>
            <a:pPr algn="ctr"/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 programas de becas, y financiación pública y privada de nuestros servicios </a:t>
            </a:r>
          </a:p>
        </p:txBody>
      </p:sp>
      <p:sp>
        <p:nvSpPr>
          <p:cNvPr id="13" name="Globo: flecha hacia abajo 12">
            <a:extLst>
              <a:ext uri="{FF2B5EF4-FFF2-40B4-BE49-F238E27FC236}">
                <a16:creationId xmlns:a16="http://schemas.microsoft.com/office/drawing/2014/main" id="{591727F1-32DE-88A1-7B18-6BED57884B0D}"/>
              </a:ext>
            </a:extLst>
          </p:cNvPr>
          <p:cNvSpPr/>
          <p:nvPr/>
        </p:nvSpPr>
        <p:spPr>
          <a:xfrm>
            <a:off x="7869771" y="1430576"/>
            <a:ext cx="4064508" cy="2340000"/>
          </a:xfrm>
          <a:prstGeom prst="downArrowCallout">
            <a:avLst/>
          </a:prstGeom>
          <a:solidFill>
            <a:srgbClr val="E15A21"/>
          </a:solidFill>
          <a:ln>
            <a:solidFill>
              <a:srgbClr val="E15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</a:t>
            </a:r>
          </a:p>
          <a:p>
            <a:pPr algn="ctr"/>
            <a:r>
              <a:rPr lang="es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Coordinamos nuestras intervenciones con todos los  agentes internos (equipo psicosocial) y externos que estén implicados en la vida de las personas atendidas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3BD691E-596D-E723-A479-2454CD61C901}"/>
              </a:ext>
            </a:extLst>
          </p:cNvPr>
          <p:cNvSpPr/>
          <p:nvPr/>
        </p:nvSpPr>
        <p:spPr>
          <a:xfrm>
            <a:off x="5532937" y="2905950"/>
            <a:ext cx="2484000" cy="2484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513985-25D8-85CF-B75C-F8577BD6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95158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2116</Words>
  <Application>Microsoft Office PowerPoint</Application>
  <PresentationFormat>Panorámica</PresentationFormat>
  <Paragraphs>394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Arial Rounded MT Bold</vt:lpstr>
      <vt:lpstr>Calibri</vt:lpstr>
      <vt:lpstr>Calibri Light</vt:lpstr>
      <vt:lpstr>Palatino Linotype</vt:lpstr>
      <vt:lpstr>Segoe UI</vt:lpstr>
      <vt:lpstr>Symbol</vt:lpstr>
      <vt:lpstr>Times New Roman</vt:lpstr>
      <vt:lpstr>Trebuchet MS</vt:lpstr>
      <vt:lpstr>Wingdings</vt:lpstr>
      <vt:lpstr>Tema de Office</vt:lpstr>
      <vt:lpstr>MEMORIA ANUAL 2025  ASOCIACIÓN YUNA</vt:lpstr>
      <vt:lpstr>Presentación de PowerPoint</vt:lpstr>
      <vt:lpstr>NOSOTROS</vt:lpstr>
      <vt:lpstr>Presentación de PowerPoint</vt:lpstr>
      <vt:lpstr>Presentación de PowerPoint</vt:lpstr>
      <vt:lpstr>ORGANIGRAMA</vt:lpstr>
      <vt:lpstr>Presentación de PowerPoint</vt:lpstr>
      <vt:lpstr>ASÍ HEMOS IDO CRECIENDO</vt:lpstr>
      <vt:lpstr> METODOLOGÍA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PRIMEROS PASOS </vt:lpstr>
      <vt:lpstr>ECO ARMARIO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ocupacional yuna</dc:title>
  <dc:creator>Dani</dc:creator>
  <cp:lastModifiedBy>Maribel</cp:lastModifiedBy>
  <cp:revision>96</cp:revision>
  <cp:lastPrinted>2024-01-26T09:21:15Z</cp:lastPrinted>
  <dcterms:created xsi:type="dcterms:W3CDTF">2022-04-28T09:58:26Z</dcterms:created>
  <dcterms:modified xsi:type="dcterms:W3CDTF">2026-02-12T12:35:58Z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2022-04-28T00:00:00Z</vt:filetime>
  </property>
</Properties>
</file>